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s-ES"/>
    </a:defPPr>
    <a:lvl1pPr marL="0" algn="l" defTabSz="866281" rtl="0" eaLnBrk="1" latinLnBrk="0" hangingPunct="1">
      <a:defRPr sz="1754" kern="1200">
        <a:solidFill>
          <a:schemeClr val="tx1"/>
        </a:solidFill>
        <a:latin typeface="+mn-lt"/>
        <a:ea typeface="+mn-ea"/>
        <a:cs typeface="+mn-cs"/>
      </a:defRPr>
    </a:lvl1pPr>
    <a:lvl2pPr marL="433140" algn="l" defTabSz="866281" rtl="0" eaLnBrk="1" latinLnBrk="0" hangingPunct="1">
      <a:defRPr sz="1754" kern="1200">
        <a:solidFill>
          <a:schemeClr val="tx1"/>
        </a:solidFill>
        <a:latin typeface="+mn-lt"/>
        <a:ea typeface="+mn-ea"/>
        <a:cs typeface="+mn-cs"/>
      </a:defRPr>
    </a:lvl2pPr>
    <a:lvl3pPr marL="866281" algn="l" defTabSz="866281" rtl="0" eaLnBrk="1" latinLnBrk="0" hangingPunct="1">
      <a:defRPr sz="1754" kern="1200">
        <a:solidFill>
          <a:schemeClr val="tx1"/>
        </a:solidFill>
        <a:latin typeface="+mn-lt"/>
        <a:ea typeface="+mn-ea"/>
        <a:cs typeface="+mn-cs"/>
      </a:defRPr>
    </a:lvl3pPr>
    <a:lvl4pPr marL="1299421" algn="l" defTabSz="866281" rtl="0" eaLnBrk="1" latinLnBrk="0" hangingPunct="1">
      <a:defRPr sz="1754" kern="1200">
        <a:solidFill>
          <a:schemeClr val="tx1"/>
        </a:solidFill>
        <a:latin typeface="+mn-lt"/>
        <a:ea typeface="+mn-ea"/>
        <a:cs typeface="+mn-cs"/>
      </a:defRPr>
    </a:lvl4pPr>
    <a:lvl5pPr marL="1732561" algn="l" defTabSz="866281" rtl="0" eaLnBrk="1" latinLnBrk="0" hangingPunct="1">
      <a:defRPr sz="1754" kern="1200">
        <a:solidFill>
          <a:schemeClr val="tx1"/>
        </a:solidFill>
        <a:latin typeface="+mn-lt"/>
        <a:ea typeface="+mn-ea"/>
        <a:cs typeface="+mn-cs"/>
      </a:defRPr>
    </a:lvl5pPr>
    <a:lvl6pPr marL="2165702" algn="l" defTabSz="866281" rtl="0" eaLnBrk="1" latinLnBrk="0" hangingPunct="1">
      <a:defRPr sz="1754" kern="1200">
        <a:solidFill>
          <a:schemeClr val="tx1"/>
        </a:solidFill>
        <a:latin typeface="+mn-lt"/>
        <a:ea typeface="+mn-ea"/>
        <a:cs typeface="+mn-cs"/>
      </a:defRPr>
    </a:lvl6pPr>
    <a:lvl7pPr marL="2598842" algn="l" defTabSz="866281" rtl="0" eaLnBrk="1" latinLnBrk="0" hangingPunct="1">
      <a:defRPr sz="1754" kern="1200">
        <a:solidFill>
          <a:schemeClr val="tx1"/>
        </a:solidFill>
        <a:latin typeface="+mn-lt"/>
        <a:ea typeface="+mn-ea"/>
        <a:cs typeface="+mn-cs"/>
      </a:defRPr>
    </a:lvl7pPr>
    <a:lvl8pPr marL="3031982" algn="l" defTabSz="866281" rtl="0" eaLnBrk="1" latinLnBrk="0" hangingPunct="1">
      <a:defRPr sz="1754" kern="1200">
        <a:solidFill>
          <a:schemeClr val="tx1"/>
        </a:solidFill>
        <a:latin typeface="+mn-lt"/>
        <a:ea typeface="+mn-ea"/>
        <a:cs typeface="+mn-cs"/>
      </a:defRPr>
    </a:lvl8pPr>
    <a:lvl9pPr marL="3465122" algn="l" defTabSz="866281" rtl="0" eaLnBrk="1" latinLnBrk="0" hangingPunct="1">
      <a:defRPr sz="17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52960D"/>
    <a:srgbClr val="FF74B9"/>
    <a:srgbClr val="C8E65F"/>
    <a:srgbClr val="C7A46E"/>
    <a:srgbClr val="FF2D38"/>
    <a:srgbClr val="65C8FF"/>
    <a:srgbClr val="558ED5"/>
    <a:srgbClr val="DFFF69"/>
    <a:srgbClr val="FF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7742" autoAdjust="0"/>
  </p:normalViewPr>
  <p:slideViewPr>
    <p:cSldViewPr>
      <p:cViewPr>
        <p:scale>
          <a:sx n="100" d="100"/>
          <a:sy n="100" d="100"/>
        </p:scale>
        <p:origin x="-237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7F630-1AE3-BF40-A986-1FB8987AB2BF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E0EA7-61B3-EB41-9E67-71A92FF1A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70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948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534741" algn="l" defTabSz="106948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1069482" algn="l" defTabSz="106948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604223" algn="l" defTabSz="106948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2138964" algn="l" defTabSz="106948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2673706" algn="l" defTabSz="106948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3208447" algn="l" defTabSz="106948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3743188" algn="l" defTabSz="106948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4277929" algn="l" defTabSz="106948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E0EA7-61B3-EB41-9E67-71A92FF1AF4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90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1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3886202"/>
            <a:ext cx="6400799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6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51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41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4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94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27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1" cy="1362075"/>
          </a:xfrm>
        </p:spPr>
        <p:txBody>
          <a:bodyPr anchor="t"/>
          <a:lstStyle>
            <a:lvl1pPr algn="l">
              <a:defRPr sz="3534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1" cy="1500187"/>
          </a:xfrm>
        </p:spPr>
        <p:txBody>
          <a:bodyPr anchor="b"/>
          <a:lstStyle>
            <a:lvl1pPr marL="0" indent="0">
              <a:buNone/>
              <a:defRPr sz="1767">
                <a:solidFill>
                  <a:schemeClr val="tx1">
                    <a:tint val="75000"/>
                  </a:schemeClr>
                </a:solidFill>
              </a:defRPr>
            </a:lvl1pPr>
            <a:lvl2pPr marL="408958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817915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3pPr>
            <a:lvl4pPr marL="1226873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4pPr>
            <a:lvl5pPr marL="1635831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5pPr>
            <a:lvl6pPr marL="2044788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6pPr>
            <a:lvl7pPr marL="2453746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7pPr>
            <a:lvl8pPr marL="2862703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8pPr>
            <a:lvl9pPr marL="3271661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03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540"/>
            </a:lvl1pPr>
            <a:lvl2pPr>
              <a:defRPr sz="2098"/>
            </a:lvl2pPr>
            <a:lvl3pPr>
              <a:defRPr sz="1767"/>
            </a:lvl3pPr>
            <a:lvl4pPr>
              <a:defRPr sz="1656"/>
            </a:lvl4pPr>
            <a:lvl5pPr>
              <a:defRPr sz="1656"/>
            </a:lvl5pPr>
            <a:lvl6pPr>
              <a:defRPr sz="1656"/>
            </a:lvl6pPr>
            <a:lvl7pPr>
              <a:defRPr sz="1656"/>
            </a:lvl7pPr>
            <a:lvl8pPr>
              <a:defRPr sz="1656"/>
            </a:lvl8pPr>
            <a:lvl9pPr>
              <a:defRPr sz="165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540"/>
            </a:lvl1pPr>
            <a:lvl2pPr>
              <a:defRPr sz="2098"/>
            </a:lvl2pPr>
            <a:lvl3pPr>
              <a:defRPr sz="1767"/>
            </a:lvl3pPr>
            <a:lvl4pPr>
              <a:defRPr sz="1656"/>
            </a:lvl4pPr>
            <a:lvl5pPr>
              <a:defRPr sz="1656"/>
            </a:lvl5pPr>
            <a:lvl6pPr>
              <a:defRPr sz="1656"/>
            </a:lvl6pPr>
            <a:lvl7pPr>
              <a:defRPr sz="1656"/>
            </a:lvl7pPr>
            <a:lvl8pPr>
              <a:defRPr sz="1656"/>
            </a:lvl8pPr>
            <a:lvl9pPr>
              <a:defRPr sz="165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74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3"/>
          </a:xfrm>
        </p:spPr>
        <p:txBody>
          <a:bodyPr anchor="b"/>
          <a:lstStyle>
            <a:lvl1pPr marL="0" indent="0">
              <a:buNone/>
              <a:defRPr sz="2098" b="1"/>
            </a:lvl1pPr>
            <a:lvl2pPr marL="408958" indent="0">
              <a:buNone/>
              <a:defRPr sz="1767" b="1"/>
            </a:lvl2pPr>
            <a:lvl3pPr marL="817915" indent="0">
              <a:buNone/>
              <a:defRPr sz="1656" b="1"/>
            </a:lvl3pPr>
            <a:lvl4pPr marL="1226873" indent="0">
              <a:buNone/>
              <a:defRPr sz="1436" b="1"/>
            </a:lvl4pPr>
            <a:lvl5pPr marL="1635831" indent="0">
              <a:buNone/>
              <a:defRPr sz="1436" b="1"/>
            </a:lvl5pPr>
            <a:lvl6pPr marL="2044788" indent="0">
              <a:buNone/>
              <a:defRPr sz="1436" b="1"/>
            </a:lvl6pPr>
            <a:lvl7pPr marL="2453746" indent="0">
              <a:buNone/>
              <a:defRPr sz="1436" b="1"/>
            </a:lvl7pPr>
            <a:lvl8pPr marL="2862703" indent="0">
              <a:buNone/>
              <a:defRPr sz="1436" b="1"/>
            </a:lvl8pPr>
            <a:lvl9pPr marL="3271661" indent="0">
              <a:buNone/>
              <a:defRPr sz="143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951288"/>
          </a:xfrm>
        </p:spPr>
        <p:txBody>
          <a:bodyPr/>
          <a:lstStyle>
            <a:lvl1pPr>
              <a:defRPr sz="2098"/>
            </a:lvl1pPr>
            <a:lvl2pPr>
              <a:defRPr sz="1767"/>
            </a:lvl2pPr>
            <a:lvl3pPr>
              <a:defRPr sz="1656"/>
            </a:lvl3pPr>
            <a:lvl4pPr>
              <a:defRPr sz="1436"/>
            </a:lvl4pPr>
            <a:lvl5pPr>
              <a:defRPr sz="1436"/>
            </a:lvl5pPr>
            <a:lvl6pPr>
              <a:defRPr sz="1436"/>
            </a:lvl6pPr>
            <a:lvl7pPr>
              <a:defRPr sz="1436"/>
            </a:lvl7pPr>
            <a:lvl8pPr>
              <a:defRPr sz="1436"/>
            </a:lvl8pPr>
            <a:lvl9pPr>
              <a:defRPr sz="143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4" cy="639763"/>
          </a:xfrm>
        </p:spPr>
        <p:txBody>
          <a:bodyPr anchor="b"/>
          <a:lstStyle>
            <a:lvl1pPr marL="0" indent="0">
              <a:buNone/>
              <a:defRPr sz="2098" b="1"/>
            </a:lvl1pPr>
            <a:lvl2pPr marL="408958" indent="0">
              <a:buNone/>
              <a:defRPr sz="1767" b="1"/>
            </a:lvl2pPr>
            <a:lvl3pPr marL="817915" indent="0">
              <a:buNone/>
              <a:defRPr sz="1656" b="1"/>
            </a:lvl3pPr>
            <a:lvl4pPr marL="1226873" indent="0">
              <a:buNone/>
              <a:defRPr sz="1436" b="1"/>
            </a:lvl4pPr>
            <a:lvl5pPr marL="1635831" indent="0">
              <a:buNone/>
              <a:defRPr sz="1436" b="1"/>
            </a:lvl5pPr>
            <a:lvl6pPr marL="2044788" indent="0">
              <a:buNone/>
              <a:defRPr sz="1436" b="1"/>
            </a:lvl6pPr>
            <a:lvl7pPr marL="2453746" indent="0">
              <a:buNone/>
              <a:defRPr sz="1436" b="1"/>
            </a:lvl7pPr>
            <a:lvl8pPr marL="2862703" indent="0">
              <a:buNone/>
              <a:defRPr sz="1436" b="1"/>
            </a:lvl8pPr>
            <a:lvl9pPr marL="3271661" indent="0">
              <a:buNone/>
              <a:defRPr sz="143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9"/>
            <a:ext cx="4041774" cy="3951288"/>
          </a:xfrm>
        </p:spPr>
        <p:txBody>
          <a:bodyPr/>
          <a:lstStyle>
            <a:lvl1pPr>
              <a:defRPr sz="2098"/>
            </a:lvl1pPr>
            <a:lvl2pPr>
              <a:defRPr sz="1767"/>
            </a:lvl2pPr>
            <a:lvl3pPr>
              <a:defRPr sz="1656"/>
            </a:lvl3pPr>
            <a:lvl4pPr>
              <a:defRPr sz="1436"/>
            </a:lvl4pPr>
            <a:lvl5pPr>
              <a:defRPr sz="1436"/>
            </a:lvl5pPr>
            <a:lvl6pPr>
              <a:defRPr sz="1436"/>
            </a:lvl6pPr>
            <a:lvl7pPr>
              <a:defRPr sz="1436"/>
            </a:lvl7pPr>
            <a:lvl8pPr>
              <a:defRPr sz="1436"/>
            </a:lvl8pPr>
            <a:lvl9pPr>
              <a:defRPr sz="143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58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0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72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2" cy="1162050"/>
          </a:xfrm>
        </p:spPr>
        <p:txBody>
          <a:bodyPr anchor="b"/>
          <a:lstStyle>
            <a:lvl1pPr algn="l">
              <a:defRPr sz="17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2"/>
          </a:xfrm>
        </p:spPr>
        <p:txBody>
          <a:bodyPr/>
          <a:lstStyle>
            <a:lvl1pPr>
              <a:defRPr sz="2871"/>
            </a:lvl1pPr>
            <a:lvl2pPr>
              <a:defRPr sz="2540"/>
            </a:lvl2pPr>
            <a:lvl3pPr>
              <a:defRPr sz="2098"/>
            </a:lvl3pPr>
            <a:lvl4pPr>
              <a:defRPr sz="1767"/>
            </a:lvl4pPr>
            <a:lvl5pPr>
              <a:defRPr sz="1767"/>
            </a:lvl5pPr>
            <a:lvl6pPr>
              <a:defRPr sz="1767"/>
            </a:lvl6pPr>
            <a:lvl7pPr>
              <a:defRPr sz="1767"/>
            </a:lvl7pPr>
            <a:lvl8pPr>
              <a:defRPr sz="1767"/>
            </a:lvl8pPr>
            <a:lvl9pPr>
              <a:defRPr sz="17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2" cy="4691063"/>
          </a:xfrm>
        </p:spPr>
        <p:txBody>
          <a:bodyPr/>
          <a:lstStyle>
            <a:lvl1pPr marL="0" indent="0">
              <a:buNone/>
              <a:defRPr sz="1215"/>
            </a:lvl1pPr>
            <a:lvl2pPr marL="408958" indent="0">
              <a:buNone/>
              <a:defRPr sz="1104"/>
            </a:lvl2pPr>
            <a:lvl3pPr marL="817915" indent="0">
              <a:buNone/>
              <a:defRPr sz="883"/>
            </a:lvl3pPr>
            <a:lvl4pPr marL="1226873" indent="0">
              <a:buNone/>
              <a:defRPr sz="773"/>
            </a:lvl4pPr>
            <a:lvl5pPr marL="1635831" indent="0">
              <a:buNone/>
              <a:defRPr sz="773"/>
            </a:lvl5pPr>
            <a:lvl6pPr marL="2044788" indent="0">
              <a:buNone/>
              <a:defRPr sz="773"/>
            </a:lvl6pPr>
            <a:lvl7pPr marL="2453746" indent="0">
              <a:buNone/>
              <a:defRPr sz="773"/>
            </a:lvl7pPr>
            <a:lvl8pPr marL="2862703" indent="0">
              <a:buNone/>
              <a:defRPr sz="773"/>
            </a:lvl8pPr>
            <a:lvl9pPr marL="3271661" indent="0">
              <a:buNone/>
              <a:defRPr sz="77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17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9" y="612779"/>
            <a:ext cx="5486400" cy="4114800"/>
          </a:xfrm>
        </p:spPr>
        <p:txBody>
          <a:bodyPr/>
          <a:lstStyle>
            <a:lvl1pPr marL="0" indent="0">
              <a:buNone/>
              <a:defRPr sz="2871"/>
            </a:lvl1pPr>
            <a:lvl2pPr marL="408958" indent="0">
              <a:buNone/>
              <a:defRPr sz="2540"/>
            </a:lvl2pPr>
            <a:lvl3pPr marL="817915" indent="0">
              <a:buNone/>
              <a:defRPr sz="2098"/>
            </a:lvl3pPr>
            <a:lvl4pPr marL="1226873" indent="0">
              <a:buNone/>
              <a:defRPr sz="1767"/>
            </a:lvl4pPr>
            <a:lvl5pPr marL="1635831" indent="0">
              <a:buNone/>
              <a:defRPr sz="1767"/>
            </a:lvl5pPr>
            <a:lvl6pPr marL="2044788" indent="0">
              <a:buNone/>
              <a:defRPr sz="1767"/>
            </a:lvl6pPr>
            <a:lvl7pPr marL="2453746" indent="0">
              <a:buNone/>
              <a:defRPr sz="1767"/>
            </a:lvl7pPr>
            <a:lvl8pPr marL="2862703" indent="0">
              <a:buNone/>
              <a:defRPr sz="1767"/>
            </a:lvl8pPr>
            <a:lvl9pPr marL="3271661" indent="0">
              <a:buNone/>
              <a:defRPr sz="176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9" y="5367342"/>
            <a:ext cx="5486400" cy="804862"/>
          </a:xfrm>
        </p:spPr>
        <p:txBody>
          <a:bodyPr/>
          <a:lstStyle>
            <a:lvl1pPr marL="0" indent="0">
              <a:buNone/>
              <a:defRPr sz="1215"/>
            </a:lvl1pPr>
            <a:lvl2pPr marL="408958" indent="0">
              <a:buNone/>
              <a:defRPr sz="1104"/>
            </a:lvl2pPr>
            <a:lvl3pPr marL="817915" indent="0">
              <a:buNone/>
              <a:defRPr sz="883"/>
            </a:lvl3pPr>
            <a:lvl4pPr marL="1226873" indent="0">
              <a:buNone/>
              <a:defRPr sz="773"/>
            </a:lvl4pPr>
            <a:lvl5pPr marL="1635831" indent="0">
              <a:buNone/>
              <a:defRPr sz="773"/>
            </a:lvl5pPr>
            <a:lvl6pPr marL="2044788" indent="0">
              <a:buNone/>
              <a:defRPr sz="773"/>
            </a:lvl6pPr>
            <a:lvl7pPr marL="2453746" indent="0">
              <a:buNone/>
              <a:defRPr sz="773"/>
            </a:lvl7pPr>
            <a:lvl8pPr marL="2862703" indent="0">
              <a:buNone/>
              <a:defRPr sz="773"/>
            </a:lvl8pPr>
            <a:lvl9pPr marL="3271661" indent="0">
              <a:buNone/>
              <a:defRPr sz="77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8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1" cy="1143001"/>
          </a:xfrm>
          <a:prstGeom prst="rect">
            <a:avLst/>
          </a:prstGeom>
        </p:spPr>
        <p:txBody>
          <a:bodyPr vert="horz" lIns="74066" tIns="37033" rIns="74066" bIns="3703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600201"/>
            <a:ext cx="8229601" cy="4525963"/>
          </a:xfrm>
          <a:prstGeom prst="rect">
            <a:avLst/>
          </a:prstGeom>
        </p:spPr>
        <p:txBody>
          <a:bodyPr vert="horz" lIns="74066" tIns="37033" rIns="74066" bIns="3703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1" cy="365125"/>
          </a:xfrm>
          <a:prstGeom prst="rect">
            <a:avLst/>
          </a:prstGeom>
        </p:spPr>
        <p:txBody>
          <a:bodyPr vert="horz" lIns="74066" tIns="37033" rIns="74066" bIns="37033" rtlCol="0" anchor="ctr"/>
          <a:lstStyle>
            <a:lvl1pPr algn="l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A7C4-54A4-4E40-9BF6-0A06E2F8DF34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74066" tIns="37033" rIns="74066" bIns="37033" rtlCol="0" anchor="ctr"/>
          <a:lstStyle>
            <a:lvl1pPr algn="ct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1" cy="365125"/>
          </a:xfrm>
          <a:prstGeom prst="rect">
            <a:avLst/>
          </a:prstGeom>
        </p:spPr>
        <p:txBody>
          <a:bodyPr vert="horz" lIns="74066" tIns="37033" rIns="74066" bIns="37033" rtlCol="0" anchor="ctr"/>
          <a:lstStyle>
            <a:lvl1pPr algn="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93FD-8F35-482E-BF47-6303F26B46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9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7915" rtl="0" eaLnBrk="1" latinLnBrk="0" hangingPunct="1"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718" indent="-306718" algn="l" defTabSz="81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71" kern="1200">
          <a:solidFill>
            <a:schemeClr val="tx1"/>
          </a:solidFill>
          <a:latin typeface="+mn-lt"/>
          <a:ea typeface="+mn-ea"/>
          <a:cs typeface="+mn-cs"/>
        </a:defRPr>
      </a:lvl1pPr>
      <a:lvl2pPr marL="664557" indent="-255599" algn="l" defTabSz="8179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4" indent="-204479" algn="l" defTabSz="81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431352" indent="-204479" algn="l" defTabSz="8179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67" kern="1200">
          <a:solidFill>
            <a:schemeClr val="tx1"/>
          </a:solidFill>
          <a:latin typeface="+mn-lt"/>
          <a:ea typeface="+mn-ea"/>
          <a:cs typeface="+mn-cs"/>
        </a:defRPr>
      </a:lvl4pPr>
      <a:lvl5pPr marL="1840309" indent="-204479" algn="l" defTabSz="817915" rtl="0" eaLnBrk="1" latinLnBrk="0" hangingPunct="1">
        <a:spcBef>
          <a:spcPct val="20000"/>
        </a:spcBef>
        <a:buFont typeface="Arial" panose="020B0604020202020204" pitchFamily="34" charset="0"/>
        <a:buChar char="»"/>
        <a:defRPr sz="1767" kern="1200">
          <a:solidFill>
            <a:schemeClr val="tx1"/>
          </a:solidFill>
          <a:latin typeface="+mn-lt"/>
          <a:ea typeface="+mn-ea"/>
          <a:cs typeface="+mn-cs"/>
        </a:defRPr>
      </a:lvl5pPr>
      <a:lvl6pPr marL="2249267" indent="-204479" algn="l" defTabSz="81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6pPr>
      <a:lvl7pPr marL="2658225" indent="-204479" algn="l" defTabSz="81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7pPr>
      <a:lvl8pPr marL="3067182" indent="-204479" algn="l" defTabSz="81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8pPr>
      <a:lvl9pPr marL="3476140" indent="-204479" algn="l" defTabSz="81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7915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1pPr>
      <a:lvl2pPr marL="408958" algn="l" defTabSz="817915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2pPr>
      <a:lvl3pPr marL="817915" algn="l" defTabSz="817915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3pPr>
      <a:lvl4pPr marL="1226873" algn="l" defTabSz="817915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4pPr>
      <a:lvl5pPr marL="1635831" algn="l" defTabSz="817915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5pPr>
      <a:lvl6pPr marL="2044788" algn="l" defTabSz="817915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6pPr>
      <a:lvl7pPr marL="2453746" algn="l" defTabSz="817915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7pPr>
      <a:lvl8pPr marL="2862703" algn="l" defTabSz="817915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8pPr>
      <a:lvl9pPr marL="3271661" algn="l" defTabSz="817915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hyperlink" Target="https://cancer-code-europe.iarc.fr/index.php/es/doce-formas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-6" y="0"/>
            <a:ext cx="9144009" cy="6858001"/>
            <a:chOff x="-6" y="0"/>
            <a:chExt cx="9144009" cy="6858001"/>
          </a:xfrm>
        </p:grpSpPr>
        <p:pic>
          <p:nvPicPr>
            <p:cNvPr id="183" name="Imagen 182">
              <a:extLst>
                <a:ext uri="{FF2B5EF4-FFF2-40B4-BE49-F238E27FC236}">
                  <a16:creationId xmlns:a16="http://schemas.microsoft.com/office/drawing/2014/main" xmlns="" id="{1C8921A7-AD66-8844-980C-5CE9F5D1B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8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7" t="392" r="16164"/>
            <a:stretch/>
          </p:blipFill>
          <p:spPr>
            <a:xfrm>
              <a:off x="-3" y="1"/>
              <a:ext cx="9144001" cy="6858000"/>
            </a:xfrm>
            <a:prstGeom prst="rect">
              <a:avLst/>
            </a:prstGeom>
          </p:spPr>
        </p:pic>
        <p:grpSp>
          <p:nvGrpSpPr>
            <p:cNvPr id="12" name="11 Grupo"/>
            <p:cNvGrpSpPr/>
            <p:nvPr/>
          </p:nvGrpSpPr>
          <p:grpSpPr>
            <a:xfrm>
              <a:off x="0" y="0"/>
              <a:ext cx="9144003" cy="510656"/>
              <a:chOff x="0" y="0"/>
              <a:chExt cx="9144003" cy="510656"/>
            </a:xfrm>
          </p:grpSpPr>
          <p:sp>
            <p:nvSpPr>
              <p:cNvPr id="177" name="Rectángulo 176">
                <a:extLst>
                  <a:ext uri="{FF2B5EF4-FFF2-40B4-BE49-F238E27FC236}">
                    <a16:creationId xmlns:a16="http://schemas.microsoft.com/office/drawing/2014/main" xmlns="" id="{CBBB0FF4-E2B7-EC43-9745-097F8979FE2D}"/>
                  </a:ext>
                </a:extLst>
              </p:cNvPr>
              <p:cNvSpPr/>
              <p:nvPr/>
            </p:nvSpPr>
            <p:spPr>
              <a:xfrm>
                <a:off x="0" y="0"/>
                <a:ext cx="9144003" cy="510656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80" name="Imagen 179">
                <a:extLst>
                  <a:ext uri="{FF2B5EF4-FFF2-40B4-BE49-F238E27FC236}">
                    <a16:creationId xmlns:a16="http://schemas.microsoft.com/office/drawing/2014/main" xmlns="" id="{5D28118E-1537-4847-80FB-3939E579C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323" y="92543"/>
                <a:ext cx="2124905" cy="361046"/>
              </a:xfrm>
              <a:prstGeom prst="rect">
                <a:avLst/>
              </a:prstGeom>
            </p:spPr>
          </p:pic>
          <p:pic>
            <p:nvPicPr>
              <p:cNvPr id="182" name="Imagen 181">
                <a:extLst>
                  <a:ext uri="{FF2B5EF4-FFF2-40B4-BE49-F238E27FC236}">
                    <a16:creationId xmlns:a16="http://schemas.microsoft.com/office/drawing/2014/main" xmlns="" id="{BED9CDE3-B126-254B-B01C-246355023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443" y="88650"/>
                <a:ext cx="932653" cy="362699"/>
              </a:xfrm>
              <a:prstGeom prst="rect">
                <a:avLst/>
              </a:prstGeom>
            </p:spPr>
          </p:pic>
        </p:grpSp>
        <p:grpSp>
          <p:nvGrpSpPr>
            <p:cNvPr id="11" name="10 Grupo"/>
            <p:cNvGrpSpPr/>
            <p:nvPr/>
          </p:nvGrpSpPr>
          <p:grpSpPr>
            <a:xfrm>
              <a:off x="-6" y="647714"/>
              <a:ext cx="9144006" cy="693340"/>
              <a:chOff x="-6" y="647714"/>
              <a:chExt cx="9144006" cy="693340"/>
            </a:xfrm>
          </p:grpSpPr>
          <p:sp>
            <p:nvSpPr>
              <p:cNvPr id="174" name="5 Rectángulo">
                <a:extLst>
                  <a:ext uri="{FF2B5EF4-FFF2-40B4-BE49-F238E27FC236}">
                    <a16:creationId xmlns:a16="http://schemas.microsoft.com/office/drawing/2014/main" xmlns="" id="{91226302-9B79-6D41-8CF5-6515B713EAD3}"/>
                  </a:ext>
                </a:extLst>
              </p:cNvPr>
              <p:cNvSpPr/>
              <p:nvPr/>
            </p:nvSpPr>
            <p:spPr>
              <a:xfrm>
                <a:off x="0" y="864000"/>
                <a:ext cx="914400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40"/>
                  </a:lnSpc>
                </a:pPr>
                <a:r>
                  <a:rPr lang="es-ES" sz="2500" dirty="0" err="1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Què</a:t>
                </a:r>
                <a:r>
                  <a:rPr lang="es-ES" sz="2500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s-ES" sz="2500" dirty="0" err="1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pots</a:t>
                </a:r>
                <a:r>
                  <a:rPr lang="es-ES" sz="2500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s-ES" sz="2500" dirty="0" err="1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fer</a:t>
                </a:r>
                <a:r>
                  <a:rPr lang="es-ES" sz="2500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per </a:t>
                </a:r>
                <a:r>
                  <a:rPr lang="es-ES" sz="2500" dirty="0" err="1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reduir</a:t>
                </a:r>
                <a:r>
                  <a:rPr lang="es-ES" sz="2500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el </a:t>
                </a:r>
                <a:r>
                  <a:rPr lang="es-ES" sz="2400" b="1" dirty="0" err="1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LT Std Cond Blk" pitchFamily="34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risc</a:t>
                </a:r>
                <a:r>
                  <a:rPr lang="es-ES" sz="24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LT Std Cond Blk" pitchFamily="34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de </a:t>
                </a:r>
                <a:r>
                  <a:rPr lang="es-ES" sz="2400" b="1" dirty="0" err="1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LT Std Cond Blk" pitchFamily="34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càncer</a:t>
                </a:r>
                <a:r>
                  <a:rPr lang="es-ES" sz="24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LT Std Cond Blk" pitchFamily="34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?</a:t>
                </a:r>
              </a:p>
            </p:txBody>
          </p:sp>
          <p:sp>
            <p:nvSpPr>
              <p:cNvPr id="127" name="126 Rectángulo"/>
              <p:cNvSpPr/>
              <p:nvPr/>
            </p:nvSpPr>
            <p:spPr>
              <a:xfrm>
                <a:off x="-6" y="647714"/>
                <a:ext cx="914400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1200" b="1" dirty="0" err="1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Codi</a:t>
                </a:r>
                <a:r>
                  <a:rPr lang="es-ES" sz="1200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s-ES" sz="1200" b="1" dirty="0" err="1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Europeu</a:t>
                </a:r>
                <a:r>
                  <a:rPr lang="es-ES" sz="1200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s-ES" sz="12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contra el </a:t>
                </a:r>
                <a:r>
                  <a:rPr lang="es-ES" sz="1200" b="1" dirty="0" err="1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càncer</a:t>
                </a:r>
                <a:endParaRPr lang="es-ES" sz="12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dist="25400" dir="2700000" algn="tl" rotWithShape="0">
                      <a:schemeClr val="bg1">
                        <a:alpha val="87000"/>
                      </a:schemeClr>
                    </a:outerShdw>
                  </a:effectLst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-6" y="6347344"/>
              <a:ext cx="9144003" cy="510656"/>
              <a:chOff x="-6" y="6347344"/>
              <a:chExt cx="9144003" cy="510656"/>
            </a:xfrm>
          </p:grpSpPr>
          <p:sp>
            <p:nvSpPr>
              <p:cNvPr id="128" name="Rectángulo 15">
                <a:extLst>
                  <a:ext uri="{FF2B5EF4-FFF2-40B4-BE49-F238E27FC236}">
                    <a16:creationId xmlns:a16="http://schemas.microsoft.com/office/drawing/2014/main" xmlns="" id="{41AEF282-92C8-2C48-869C-2CB2C6847186}"/>
                  </a:ext>
                </a:extLst>
              </p:cNvPr>
              <p:cNvSpPr/>
              <p:nvPr/>
            </p:nvSpPr>
            <p:spPr>
              <a:xfrm>
                <a:off x="-6" y="6347344"/>
                <a:ext cx="9144003" cy="510656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9" name="128 CuadroTexto"/>
              <p:cNvSpPr txBox="1"/>
              <p:nvPr/>
            </p:nvSpPr>
            <p:spPr>
              <a:xfrm>
                <a:off x="0" y="6471867"/>
                <a:ext cx="91439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100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dist="25400" dir="2700000" algn="tl" rotWithShape="0">
                        <a:schemeClr val="bg1">
                          <a:alpha val="87000"/>
                        </a:schemeClr>
                      </a:outerShdw>
                    </a:effectLs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Per a més informació:</a:t>
                </a:r>
                <a:r>
                  <a:rPr lang="ca-ES" sz="1100" b="1" dirty="0" smtClean="0"/>
                  <a:t> </a:t>
                </a:r>
                <a:r>
                  <a:rPr lang="es-ES" sz="1100" dirty="0" smtClean="0">
                    <a:solidFill>
                      <a:srgbClr val="77933C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  <a:hlinkClick r:id="rId7" tooltip="L'URL original: https://cancer-code-europe.iarc.fr/index.php/es/doce-formas. Feu clic o premeu si confieu en aquest enllaç."/>
                  </a:rPr>
                  <a:t>https</a:t>
                </a:r>
                <a:r>
                  <a:rPr lang="es-ES" sz="1100" dirty="0">
                    <a:solidFill>
                      <a:srgbClr val="77933C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  <a:hlinkClick r:id="rId7" tooltip="L'URL original: https://cancer-code-europe.iarc.fr/index.php/es/doce-formas. Feu clic o premeu si confieu en aquest enllaç."/>
                  </a:rPr>
                  <a:t>://</a:t>
                </a:r>
                <a:r>
                  <a:rPr lang="es-ES" sz="1100" dirty="0" smtClean="0">
                    <a:solidFill>
                      <a:srgbClr val="77933C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  <a:hlinkClick r:id="rId7" tooltip="L'URL original: https://cancer-code-europe.iarc.fr/index.php/es/doce-formas. Feu clic o premeu si confieu en aquest enllaç."/>
                  </a:rPr>
                  <a:t>cancer-code-europe.iarc.fr/index.php/es/doce-formas</a:t>
                </a:r>
                <a:endParaRPr lang="es-ES" sz="1100" dirty="0">
                  <a:solidFill>
                    <a:srgbClr val="77933C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422889" y="1556792"/>
              <a:ext cx="8369500" cy="4536529"/>
              <a:chOff x="422889" y="1556792"/>
              <a:chExt cx="8369500" cy="4536529"/>
            </a:xfrm>
          </p:grpSpPr>
          <p:grpSp>
            <p:nvGrpSpPr>
              <p:cNvPr id="250" name="249 Grupo"/>
              <p:cNvGrpSpPr/>
              <p:nvPr/>
            </p:nvGrpSpPr>
            <p:grpSpPr>
              <a:xfrm>
                <a:off x="852429" y="1736582"/>
                <a:ext cx="7939960" cy="4209852"/>
                <a:chOff x="852429" y="1864841"/>
                <a:chExt cx="7939960" cy="4209852"/>
              </a:xfrm>
            </p:grpSpPr>
            <p:grpSp>
              <p:nvGrpSpPr>
                <p:cNvPr id="363" name="362 Grupo"/>
                <p:cNvGrpSpPr/>
                <p:nvPr/>
              </p:nvGrpSpPr>
              <p:grpSpPr>
                <a:xfrm>
                  <a:off x="852435" y="1864841"/>
                  <a:ext cx="7939954" cy="687600"/>
                  <a:chOff x="852435" y="1864841"/>
                  <a:chExt cx="7939954" cy="687600"/>
                </a:xfrm>
              </p:grpSpPr>
              <p:sp>
                <p:nvSpPr>
                  <p:cNvPr id="376" name="Rectángulo redondeado 105">
                    <a:extLst>
                      <a:ext uri="{FF2B5EF4-FFF2-40B4-BE49-F238E27FC236}">
                        <a16:creationId xmlns:a16="http://schemas.microsoft.com/office/drawing/2014/main" xmlns="" id="{E88B6D7D-429E-E344-8EE1-8202930AF7D0}"/>
                      </a:ext>
                    </a:extLst>
                  </p:cNvPr>
                  <p:cNvSpPr/>
                  <p:nvPr/>
                </p:nvSpPr>
                <p:spPr>
                  <a:xfrm>
                    <a:off x="3716068" y="1864841"/>
                    <a:ext cx="2190199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  <p:sp>
                <p:nvSpPr>
                  <p:cNvPr id="377" name="Rectángulo redondeado 66">
                    <a:extLst>
                      <a:ext uri="{FF2B5EF4-FFF2-40B4-BE49-F238E27FC236}">
                        <a16:creationId xmlns:a16="http://schemas.microsoft.com/office/drawing/2014/main" xmlns="" id="{44DF3E01-A757-404B-97A6-AD21F54ACF05}"/>
                      </a:ext>
                    </a:extLst>
                  </p:cNvPr>
                  <p:cNvSpPr/>
                  <p:nvPr/>
                </p:nvSpPr>
                <p:spPr>
                  <a:xfrm>
                    <a:off x="852435" y="1864841"/>
                    <a:ext cx="2198762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  <p:sp>
                <p:nvSpPr>
                  <p:cNvPr id="378" name="Rectángulo redondeado 113">
                    <a:extLst>
                      <a:ext uri="{FF2B5EF4-FFF2-40B4-BE49-F238E27FC236}">
                        <a16:creationId xmlns:a16="http://schemas.microsoft.com/office/drawing/2014/main" xmlns="" id="{A3A4D50F-E883-9444-A085-14152C643E50}"/>
                      </a:ext>
                    </a:extLst>
                  </p:cNvPr>
                  <p:cNvSpPr/>
                  <p:nvPr/>
                </p:nvSpPr>
                <p:spPr>
                  <a:xfrm>
                    <a:off x="6644446" y="1864841"/>
                    <a:ext cx="2147943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</p:grpSp>
            <p:grpSp>
              <p:nvGrpSpPr>
                <p:cNvPr id="364" name="363 Grupo"/>
                <p:cNvGrpSpPr/>
                <p:nvPr/>
              </p:nvGrpSpPr>
              <p:grpSpPr>
                <a:xfrm>
                  <a:off x="852435" y="3074005"/>
                  <a:ext cx="7939954" cy="687600"/>
                  <a:chOff x="852435" y="3083728"/>
                  <a:chExt cx="7939954" cy="687600"/>
                </a:xfrm>
              </p:grpSpPr>
              <p:sp>
                <p:nvSpPr>
                  <p:cNvPr id="373" name="Rectángulo redondeado 101">
                    <a:extLst>
                      <a:ext uri="{FF2B5EF4-FFF2-40B4-BE49-F238E27FC236}">
                        <a16:creationId xmlns:a16="http://schemas.microsoft.com/office/drawing/2014/main" xmlns="" id="{DF08B3EE-3385-6543-A09B-75051C19852C}"/>
                      </a:ext>
                    </a:extLst>
                  </p:cNvPr>
                  <p:cNvSpPr/>
                  <p:nvPr/>
                </p:nvSpPr>
                <p:spPr>
                  <a:xfrm>
                    <a:off x="852435" y="3083728"/>
                    <a:ext cx="2192348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  <p:sp>
                <p:nvSpPr>
                  <p:cNvPr id="374" name="Rectángulo redondeado 109">
                    <a:extLst>
                      <a:ext uri="{FF2B5EF4-FFF2-40B4-BE49-F238E27FC236}">
                        <a16:creationId xmlns:a16="http://schemas.microsoft.com/office/drawing/2014/main" xmlns="" id="{3CFC7C98-1777-6A44-8F7E-DAE843BEC740}"/>
                      </a:ext>
                    </a:extLst>
                  </p:cNvPr>
                  <p:cNvSpPr/>
                  <p:nvPr/>
                </p:nvSpPr>
                <p:spPr>
                  <a:xfrm>
                    <a:off x="3716068" y="3083728"/>
                    <a:ext cx="2179995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  <p:sp>
                <p:nvSpPr>
                  <p:cNvPr id="375" name="Rectángulo redondeado 112">
                    <a:extLst>
                      <a:ext uri="{FF2B5EF4-FFF2-40B4-BE49-F238E27FC236}">
                        <a16:creationId xmlns:a16="http://schemas.microsoft.com/office/drawing/2014/main" xmlns="" id="{170412F7-4EE6-7741-9A87-F4E5F2105DBD}"/>
                      </a:ext>
                    </a:extLst>
                  </p:cNvPr>
                  <p:cNvSpPr/>
                  <p:nvPr/>
                </p:nvSpPr>
                <p:spPr>
                  <a:xfrm>
                    <a:off x="6644446" y="3083728"/>
                    <a:ext cx="2147943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</p:grpSp>
            <p:grpSp>
              <p:nvGrpSpPr>
                <p:cNvPr id="365" name="364 Grupo"/>
                <p:cNvGrpSpPr/>
                <p:nvPr/>
              </p:nvGrpSpPr>
              <p:grpSpPr>
                <a:xfrm>
                  <a:off x="852435" y="4144889"/>
                  <a:ext cx="7939954" cy="687600"/>
                  <a:chOff x="852435" y="4191187"/>
                  <a:chExt cx="7939954" cy="687600"/>
                </a:xfrm>
              </p:grpSpPr>
              <p:sp>
                <p:nvSpPr>
                  <p:cNvPr id="370" name="Rectángulo redondeado 100">
                    <a:extLst>
                      <a:ext uri="{FF2B5EF4-FFF2-40B4-BE49-F238E27FC236}">
                        <a16:creationId xmlns:a16="http://schemas.microsoft.com/office/drawing/2014/main" xmlns="" id="{A4B3F34F-4306-E042-9A74-568AF2CD308F}"/>
                      </a:ext>
                    </a:extLst>
                  </p:cNvPr>
                  <p:cNvSpPr/>
                  <p:nvPr/>
                </p:nvSpPr>
                <p:spPr>
                  <a:xfrm>
                    <a:off x="852435" y="4191187"/>
                    <a:ext cx="2192348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  <p:sp>
                <p:nvSpPr>
                  <p:cNvPr id="371" name="Rectángulo redondeado 108">
                    <a:extLst>
                      <a:ext uri="{FF2B5EF4-FFF2-40B4-BE49-F238E27FC236}">
                        <a16:creationId xmlns:a16="http://schemas.microsoft.com/office/drawing/2014/main" xmlns="" id="{03EF9897-1D67-B54B-9FC7-8034AC982D51}"/>
                      </a:ext>
                    </a:extLst>
                  </p:cNvPr>
                  <p:cNvSpPr/>
                  <p:nvPr/>
                </p:nvSpPr>
                <p:spPr>
                  <a:xfrm>
                    <a:off x="3716069" y="4191187"/>
                    <a:ext cx="2184675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  <p:sp>
                <p:nvSpPr>
                  <p:cNvPr id="372" name="Rectángulo redondeado 111">
                    <a:extLst>
                      <a:ext uri="{FF2B5EF4-FFF2-40B4-BE49-F238E27FC236}">
                        <a16:creationId xmlns:a16="http://schemas.microsoft.com/office/drawing/2014/main" xmlns="" id="{6B4B967A-1E8B-E449-AF48-8722F6922646}"/>
                      </a:ext>
                    </a:extLst>
                  </p:cNvPr>
                  <p:cNvSpPr/>
                  <p:nvPr/>
                </p:nvSpPr>
                <p:spPr>
                  <a:xfrm>
                    <a:off x="6644446" y="4191187"/>
                    <a:ext cx="2147943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</p:grpSp>
            <p:grpSp>
              <p:nvGrpSpPr>
                <p:cNvPr id="366" name="365 Grupo"/>
                <p:cNvGrpSpPr/>
                <p:nvPr/>
              </p:nvGrpSpPr>
              <p:grpSpPr>
                <a:xfrm>
                  <a:off x="852429" y="5387093"/>
                  <a:ext cx="7929376" cy="687600"/>
                  <a:chOff x="852429" y="5406696"/>
                  <a:chExt cx="7929376" cy="687600"/>
                </a:xfrm>
              </p:grpSpPr>
              <p:sp>
                <p:nvSpPr>
                  <p:cNvPr id="367" name="Rectángulo redondeado 106">
                    <a:extLst>
                      <a:ext uri="{FF2B5EF4-FFF2-40B4-BE49-F238E27FC236}">
                        <a16:creationId xmlns:a16="http://schemas.microsoft.com/office/drawing/2014/main" xmlns="" id="{2D9725E3-7B29-404D-80FF-06B5BD7261E7}"/>
                      </a:ext>
                    </a:extLst>
                  </p:cNvPr>
                  <p:cNvSpPr/>
                  <p:nvPr/>
                </p:nvSpPr>
                <p:spPr>
                  <a:xfrm>
                    <a:off x="3685670" y="5408496"/>
                    <a:ext cx="2215074" cy="6840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  <p:sp>
                <p:nvSpPr>
                  <p:cNvPr id="368" name="Rectángulo redondeado 110">
                    <a:extLst>
                      <a:ext uri="{FF2B5EF4-FFF2-40B4-BE49-F238E27FC236}">
                        <a16:creationId xmlns:a16="http://schemas.microsoft.com/office/drawing/2014/main" xmlns="" id="{BF26523B-4ACD-754B-B549-0B3D27166435}"/>
                      </a:ext>
                    </a:extLst>
                  </p:cNvPr>
                  <p:cNvSpPr/>
                  <p:nvPr/>
                </p:nvSpPr>
                <p:spPr>
                  <a:xfrm>
                    <a:off x="6571087" y="5407426"/>
                    <a:ext cx="2210718" cy="68614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  <p:sp>
                <p:nvSpPr>
                  <p:cNvPr id="369" name="Rectángulo redondeado 99">
                    <a:extLst>
                      <a:ext uri="{FF2B5EF4-FFF2-40B4-BE49-F238E27FC236}">
                        <a16:creationId xmlns:a16="http://schemas.microsoft.com/office/drawing/2014/main" xmlns="" id="{9B2615DF-3746-0D4C-AC0D-F854F0599B72}"/>
                      </a:ext>
                    </a:extLst>
                  </p:cNvPr>
                  <p:cNvSpPr/>
                  <p:nvPr/>
                </p:nvSpPr>
                <p:spPr>
                  <a:xfrm>
                    <a:off x="852429" y="5406696"/>
                    <a:ext cx="2198767" cy="687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ES" sz="1937" dirty="0"/>
                  </a:p>
                </p:txBody>
              </p:sp>
            </p:grpSp>
          </p:grpSp>
          <p:sp>
            <p:nvSpPr>
              <p:cNvPr id="251" name="Elipse 70">
                <a:extLst>
                  <a:ext uri="{FF2B5EF4-FFF2-40B4-BE49-F238E27FC236}">
                    <a16:creationId xmlns:a16="http://schemas.microsoft.com/office/drawing/2014/main" xmlns="" id="{71A30736-BD4E-684D-92A0-012FB1F637D8}"/>
                  </a:ext>
                </a:extLst>
              </p:cNvPr>
              <p:cNvSpPr/>
              <p:nvPr/>
            </p:nvSpPr>
            <p:spPr>
              <a:xfrm>
                <a:off x="448211" y="3914132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52" name="Elipse 78">
                <a:extLst>
                  <a:ext uri="{FF2B5EF4-FFF2-40B4-BE49-F238E27FC236}">
                    <a16:creationId xmlns:a16="http://schemas.microsoft.com/office/drawing/2014/main" xmlns="" id="{8D948586-E630-2845-90F2-E2576A0CD4B5}"/>
                  </a:ext>
                </a:extLst>
              </p:cNvPr>
              <p:cNvSpPr/>
              <p:nvPr/>
            </p:nvSpPr>
            <p:spPr>
              <a:xfrm>
                <a:off x="3291660" y="1612617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53" name="Elipse 218">
                <a:extLst>
                  <a:ext uri="{FF2B5EF4-FFF2-40B4-BE49-F238E27FC236}">
                    <a16:creationId xmlns:a16="http://schemas.microsoft.com/office/drawing/2014/main" xmlns="" id="{85EEB300-9871-4248-AAB9-F0FBE4FFD9A4}"/>
                  </a:ext>
                </a:extLst>
              </p:cNvPr>
              <p:cNvSpPr/>
              <p:nvPr/>
            </p:nvSpPr>
            <p:spPr>
              <a:xfrm>
                <a:off x="3354194" y="1642200"/>
                <a:ext cx="860400" cy="860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54" name="Grupo 1">
                <a:extLst>
                  <a:ext uri="{FF2B5EF4-FFF2-40B4-BE49-F238E27FC236}">
                    <a16:creationId xmlns:a16="http://schemas.microsoft.com/office/drawing/2014/main" xmlns="" id="{4C505D4E-EF4E-4349-B028-4E754703908C}"/>
                  </a:ext>
                </a:extLst>
              </p:cNvPr>
              <p:cNvGrpSpPr/>
              <p:nvPr/>
            </p:nvGrpSpPr>
            <p:grpSpPr>
              <a:xfrm>
                <a:off x="3288031" y="1556792"/>
                <a:ext cx="333037" cy="333037"/>
                <a:chOff x="2317521" y="1434210"/>
                <a:chExt cx="333037" cy="333037"/>
              </a:xfrm>
            </p:grpSpPr>
            <p:sp>
              <p:nvSpPr>
                <p:cNvPr id="361" name="Elipse 114">
                  <a:extLst>
                    <a:ext uri="{FF2B5EF4-FFF2-40B4-BE49-F238E27FC236}">
                      <a16:creationId xmlns:a16="http://schemas.microsoft.com/office/drawing/2014/main" xmlns="" id="{0535D7EE-6752-3441-AA1E-EE6B31E965C8}"/>
                    </a:ext>
                  </a:extLst>
                </p:cNvPr>
                <p:cNvSpPr/>
                <p:nvPr/>
              </p:nvSpPr>
              <p:spPr>
                <a:xfrm>
                  <a:off x="2317521" y="1434210"/>
                  <a:ext cx="333037" cy="33303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2" name="CuadroTexto 174">
                  <a:extLst>
                    <a:ext uri="{FF2B5EF4-FFF2-40B4-BE49-F238E27FC236}">
                      <a16:creationId xmlns:a16="http://schemas.microsoft.com/office/drawing/2014/main" xmlns="" id="{896E2275-B516-3C47-B4BA-2E64607CBE87}"/>
                    </a:ext>
                  </a:extLst>
                </p:cNvPr>
                <p:cNvSpPr txBox="1"/>
                <p:nvPr/>
              </p:nvSpPr>
              <p:spPr>
                <a:xfrm>
                  <a:off x="2402742" y="1446840"/>
                  <a:ext cx="16259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2000" dirty="0">
                      <a:solidFill>
                        <a:schemeClr val="bg1"/>
                      </a:solidFill>
                      <a:latin typeface="Bauhaus 93" pitchFamily="82" charset="77"/>
                    </a:rPr>
                    <a:t>2</a:t>
                  </a:r>
                </a:p>
              </p:txBody>
            </p:sp>
          </p:grpSp>
          <p:pic>
            <p:nvPicPr>
              <p:cNvPr id="255" name="Imagen 17">
                <a:extLst>
                  <a:ext uri="{FF2B5EF4-FFF2-40B4-BE49-F238E27FC236}">
                    <a16:creationId xmlns:a16="http://schemas.microsoft.com/office/drawing/2014/main" xmlns="" id="{33F19D0F-7B39-A241-A955-D7131099F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410" y="1748757"/>
                <a:ext cx="631995" cy="600840"/>
              </a:xfrm>
              <a:prstGeom prst="rect">
                <a:avLst/>
              </a:prstGeom>
            </p:spPr>
          </p:pic>
          <p:sp>
            <p:nvSpPr>
              <p:cNvPr id="256" name="Elipse 68">
                <a:extLst>
                  <a:ext uri="{FF2B5EF4-FFF2-40B4-BE49-F238E27FC236}">
                    <a16:creationId xmlns:a16="http://schemas.microsoft.com/office/drawing/2014/main" xmlns="" id="{0D469E42-82F3-A14E-BA68-EF6EC0ADCB9F}"/>
                  </a:ext>
                </a:extLst>
              </p:cNvPr>
              <p:cNvSpPr/>
              <p:nvPr/>
            </p:nvSpPr>
            <p:spPr>
              <a:xfrm>
                <a:off x="448211" y="1612617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57" name="Elipse 217">
                <a:extLst>
                  <a:ext uri="{FF2B5EF4-FFF2-40B4-BE49-F238E27FC236}">
                    <a16:creationId xmlns:a16="http://schemas.microsoft.com/office/drawing/2014/main" xmlns="" id="{66269ACD-725B-BF41-B924-02C7B2C5BCE5}"/>
                  </a:ext>
                </a:extLst>
              </p:cNvPr>
              <p:cNvSpPr/>
              <p:nvPr/>
            </p:nvSpPr>
            <p:spPr>
              <a:xfrm>
                <a:off x="510745" y="1642200"/>
                <a:ext cx="860400" cy="8604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1" name="Elipse 79">
                <a:extLst>
                  <a:ext uri="{FF2B5EF4-FFF2-40B4-BE49-F238E27FC236}">
                    <a16:creationId xmlns:a16="http://schemas.microsoft.com/office/drawing/2014/main" xmlns="" id="{F17851DB-6E97-5341-A77C-C8980A8337A4}"/>
                  </a:ext>
                </a:extLst>
              </p:cNvPr>
              <p:cNvSpPr/>
              <p:nvPr/>
            </p:nvSpPr>
            <p:spPr>
              <a:xfrm>
                <a:off x="6160174" y="1612617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 dirty="0"/>
              </a:p>
            </p:txBody>
          </p:sp>
          <p:sp>
            <p:nvSpPr>
              <p:cNvPr id="262" name="Elipse 219">
                <a:extLst>
                  <a:ext uri="{FF2B5EF4-FFF2-40B4-BE49-F238E27FC236}">
                    <a16:creationId xmlns:a16="http://schemas.microsoft.com/office/drawing/2014/main" xmlns="" id="{CFA63F34-E1B1-5943-9C69-8C0F233E94FA}"/>
                  </a:ext>
                </a:extLst>
              </p:cNvPr>
              <p:cNvSpPr/>
              <p:nvPr/>
            </p:nvSpPr>
            <p:spPr>
              <a:xfrm>
                <a:off x="6210658" y="1642200"/>
                <a:ext cx="860400" cy="860400"/>
              </a:xfrm>
              <a:prstGeom prst="ellipse">
                <a:avLst/>
              </a:prstGeom>
              <a:solidFill>
                <a:srgbClr val="A590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63" name="Imagen 21">
                <a:extLst>
                  <a:ext uri="{FF2B5EF4-FFF2-40B4-BE49-F238E27FC236}">
                    <a16:creationId xmlns:a16="http://schemas.microsoft.com/office/drawing/2014/main" xmlns="" id="{D10FBB45-AF79-F844-B178-F738DB8A4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443" y="1756466"/>
                <a:ext cx="647833" cy="647833"/>
              </a:xfrm>
              <a:prstGeom prst="rect">
                <a:avLst/>
              </a:prstGeom>
            </p:spPr>
          </p:pic>
          <p:grpSp>
            <p:nvGrpSpPr>
              <p:cNvPr id="264" name="Grupo 2">
                <a:extLst>
                  <a:ext uri="{FF2B5EF4-FFF2-40B4-BE49-F238E27FC236}">
                    <a16:creationId xmlns:a16="http://schemas.microsoft.com/office/drawing/2014/main" xmlns="" id="{4FEAFEA6-55DE-A949-A3DD-72DA553C6DD1}"/>
                  </a:ext>
                </a:extLst>
              </p:cNvPr>
              <p:cNvGrpSpPr/>
              <p:nvPr/>
            </p:nvGrpSpPr>
            <p:grpSpPr>
              <a:xfrm>
                <a:off x="6136517" y="1556792"/>
                <a:ext cx="333037" cy="333037"/>
                <a:chOff x="5898671" y="1633822"/>
                <a:chExt cx="333037" cy="333037"/>
              </a:xfrm>
            </p:grpSpPr>
            <p:sp>
              <p:nvSpPr>
                <p:cNvPr id="359" name="Elipse 115">
                  <a:extLst>
                    <a:ext uri="{FF2B5EF4-FFF2-40B4-BE49-F238E27FC236}">
                      <a16:creationId xmlns:a16="http://schemas.microsoft.com/office/drawing/2014/main" xmlns="" id="{FD25E1ED-F1F7-BD46-A7B8-9F377369D6A0}"/>
                    </a:ext>
                  </a:extLst>
                </p:cNvPr>
                <p:cNvSpPr/>
                <p:nvPr/>
              </p:nvSpPr>
              <p:spPr>
                <a:xfrm>
                  <a:off x="5898671" y="1633822"/>
                  <a:ext cx="333037" cy="333037"/>
                </a:xfrm>
                <a:prstGeom prst="ellipse">
                  <a:avLst/>
                </a:prstGeom>
                <a:solidFill>
                  <a:srgbClr val="A590D9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0" name="CuadroTexto 177">
                  <a:extLst>
                    <a:ext uri="{FF2B5EF4-FFF2-40B4-BE49-F238E27FC236}">
                      <a16:creationId xmlns:a16="http://schemas.microsoft.com/office/drawing/2014/main" xmlns="" id="{7CFAE086-564A-104F-AC26-9CC74425C2AF}"/>
                    </a:ext>
                  </a:extLst>
                </p:cNvPr>
                <p:cNvSpPr txBox="1"/>
                <p:nvPr/>
              </p:nvSpPr>
              <p:spPr>
                <a:xfrm>
                  <a:off x="6001481" y="1646452"/>
                  <a:ext cx="12124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2000" dirty="0">
                      <a:solidFill>
                        <a:schemeClr val="bg1"/>
                      </a:solidFill>
                      <a:latin typeface="Bauhaus 93" pitchFamily="82" charset="77"/>
                    </a:rPr>
                    <a:t>3</a:t>
                  </a:r>
                </a:p>
              </p:txBody>
            </p:sp>
          </p:grpSp>
          <p:sp>
            <p:nvSpPr>
              <p:cNvPr id="265" name="Elipse 69">
                <a:extLst>
                  <a:ext uri="{FF2B5EF4-FFF2-40B4-BE49-F238E27FC236}">
                    <a16:creationId xmlns:a16="http://schemas.microsoft.com/office/drawing/2014/main" xmlns="" id="{E3B430B5-AF99-774F-9D62-58414AB5482A}"/>
                  </a:ext>
                </a:extLst>
              </p:cNvPr>
              <p:cNvSpPr/>
              <p:nvPr/>
            </p:nvSpPr>
            <p:spPr>
              <a:xfrm>
                <a:off x="448211" y="2816503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66" name="Elipse 220">
                <a:extLst>
                  <a:ext uri="{FF2B5EF4-FFF2-40B4-BE49-F238E27FC236}">
                    <a16:creationId xmlns:a16="http://schemas.microsoft.com/office/drawing/2014/main" xmlns="" id="{AA6492CB-9E90-0243-B4F5-5BB5563E9FD8}"/>
                  </a:ext>
                </a:extLst>
              </p:cNvPr>
              <p:cNvSpPr/>
              <p:nvPr/>
            </p:nvSpPr>
            <p:spPr>
              <a:xfrm>
                <a:off x="510745" y="2845743"/>
                <a:ext cx="860400" cy="8604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67" name="Imagen 25">
                <a:extLst>
                  <a:ext uri="{FF2B5EF4-FFF2-40B4-BE49-F238E27FC236}">
                    <a16:creationId xmlns:a16="http://schemas.microsoft.com/office/drawing/2014/main" xmlns="" id="{87260FBD-E034-5B47-9122-BAFF3352C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703" y="2962964"/>
                <a:ext cx="463195" cy="626366"/>
              </a:xfrm>
              <a:prstGeom prst="rect">
                <a:avLst/>
              </a:prstGeom>
            </p:spPr>
          </p:pic>
          <p:grpSp>
            <p:nvGrpSpPr>
              <p:cNvPr id="268" name="Grupo 4">
                <a:extLst>
                  <a:ext uri="{FF2B5EF4-FFF2-40B4-BE49-F238E27FC236}">
                    <a16:creationId xmlns:a16="http://schemas.microsoft.com/office/drawing/2014/main" xmlns="" id="{D432204F-E376-1D4D-8503-0673C64C1AF1}"/>
                  </a:ext>
                </a:extLst>
              </p:cNvPr>
              <p:cNvGrpSpPr/>
              <p:nvPr/>
            </p:nvGrpSpPr>
            <p:grpSpPr>
              <a:xfrm>
                <a:off x="422889" y="2722398"/>
                <a:ext cx="333037" cy="333037"/>
                <a:chOff x="1161368" y="2840068"/>
                <a:chExt cx="333037" cy="333037"/>
              </a:xfrm>
            </p:grpSpPr>
            <p:sp>
              <p:nvSpPr>
                <p:cNvPr id="357" name="Elipse 126">
                  <a:extLst>
                    <a:ext uri="{FF2B5EF4-FFF2-40B4-BE49-F238E27FC236}">
                      <a16:creationId xmlns:a16="http://schemas.microsoft.com/office/drawing/2014/main" xmlns="" id="{73B496AC-A635-9C42-9C56-689ED42120D7}"/>
                    </a:ext>
                  </a:extLst>
                </p:cNvPr>
                <p:cNvSpPr/>
                <p:nvPr/>
              </p:nvSpPr>
              <p:spPr>
                <a:xfrm>
                  <a:off x="1161368" y="2840068"/>
                  <a:ext cx="333037" cy="33303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8" name="CuadroTexto 180">
                  <a:extLst>
                    <a:ext uri="{FF2B5EF4-FFF2-40B4-BE49-F238E27FC236}">
                      <a16:creationId xmlns:a16="http://schemas.microsoft.com/office/drawing/2014/main" xmlns="" id="{1B9EFCCC-F36B-6B44-ABC6-EED25B682C4D}"/>
                    </a:ext>
                  </a:extLst>
                </p:cNvPr>
                <p:cNvSpPr txBox="1"/>
                <p:nvPr/>
              </p:nvSpPr>
              <p:spPr>
                <a:xfrm>
                  <a:off x="1230803" y="2844036"/>
                  <a:ext cx="19452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2000" dirty="0">
                      <a:solidFill>
                        <a:schemeClr val="bg1"/>
                      </a:solidFill>
                      <a:latin typeface="Bauhaus 93" pitchFamily="82" charset="77"/>
                    </a:rPr>
                    <a:t>4</a:t>
                  </a:r>
                </a:p>
              </p:txBody>
            </p:sp>
          </p:grpSp>
          <p:sp>
            <p:nvSpPr>
              <p:cNvPr id="269" name="Elipse 76">
                <a:extLst>
                  <a:ext uri="{FF2B5EF4-FFF2-40B4-BE49-F238E27FC236}">
                    <a16:creationId xmlns:a16="http://schemas.microsoft.com/office/drawing/2014/main" xmlns="" id="{B14DBCA6-3E46-214C-BD3C-DA0DFC26C8DF}"/>
                  </a:ext>
                </a:extLst>
              </p:cNvPr>
              <p:cNvSpPr/>
              <p:nvPr/>
            </p:nvSpPr>
            <p:spPr>
              <a:xfrm>
                <a:off x="3299795" y="2816503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70" name="Elipse 221">
                <a:extLst>
                  <a:ext uri="{FF2B5EF4-FFF2-40B4-BE49-F238E27FC236}">
                    <a16:creationId xmlns:a16="http://schemas.microsoft.com/office/drawing/2014/main" xmlns="" id="{1194AD5D-22CB-BA4B-86B7-2C5CDF3BF609}"/>
                  </a:ext>
                </a:extLst>
              </p:cNvPr>
              <p:cNvSpPr/>
              <p:nvPr/>
            </p:nvSpPr>
            <p:spPr>
              <a:xfrm>
                <a:off x="3354194" y="2845743"/>
                <a:ext cx="860400" cy="860400"/>
              </a:xfrm>
              <a:prstGeom prst="ellipse">
                <a:avLst/>
              </a:prstGeom>
              <a:solidFill>
                <a:srgbClr val="FF2D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72" name="Grupo 7">
                <a:extLst>
                  <a:ext uri="{FF2B5EF4-FFF2-40B4-BE49-F238E27FC236}">
                    <a16:creationId xmlns:a16="http://schemas.microsoft.com/office/drawing/2014/main" xmlns="" id="{8B6628F0-51AC-A345-B06F-39032AACFB03}"/>
                  </a:ext>
                </a:extLst>
              </p:cNvPr>
              <p:cNvGrpSpPr/>
              <p:nvPr/>
            </p:nvGrpSpPr>
            <p:grpSpPr>
              <a:xfrm>
                <a:off x="3288031" y="2722398"/>
                <a:ext cx="333037" cy="333037"/>
                <a:chOff x="5633018" y="3041395"/>
                <a:chExt cx="333037" cy="333037"/>
              </a:xfrm>
            </p:grpSpPr>
            <p:sp>
              <p:nvSpPr>
                <p:cNvPr id="355" name="Elipse 125">
                  <a:extLst>
                    <a:ext uri="{FF2B5EF4-FFF2-40B4-BE49-F238E27FC236}">
                      <a16:creationId xmlns:a16="http://schemas.microsoft.com/office/drawing/2014/main" xmlns="" id="{AD23FA9A-FA93-5148-BE21-2640EA6B7701}"/>
                    </a:ext>
                  </a:extLst>
                </p:cNvPr>
                <p:cNvSpPr/>
                <p:nvPr/>
              </p:nvSpPr>
              <p:spPr>
                <a:xfrm>
                  <a:off x="5633018" y="3041395"/>
                  <a:ext cx="333037" cy="333037"/>
                </a:xfrm>
                <a:prstGeom prst="ellipse">
                  <a:avLst/>
                </a:prstGeom>
                <a:solidFill>
                  <a:srgbClr val="FF2D3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56" name="CuadroTexto 183">
                  <a:extLst>
                    <a:ext uri="{FF2B5EF4-FFF2-40B4-BE49-F238E27FC236}">
                      <a16:creationId xmlns:a16="http://schemas.microsoft.com/office/drawing/2014/main" xmlns="" id="{3A8A81DB-1CF2-DB4A-8DDA-74E22389485B}"/>
                    </a:ext>
                  </a:extLst>
                </p:cNvPr>
                <p:cNvSpPr txBox="1"/>
                <p:nvPr/>
              </p:nvSpPr>
              <p:spPr>
                <a:xfrm>
                  <a:off x="5730089" y="3048054"/>
                  <a:ext cx="19452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2000" dirty="0">
                      <a:solidFill>
                        <a:schemeClr val="bg1"/>
                      </a:solidFill>
                      <a:latin typeface="Bauhaus 93" pitchFamily="82" charset="77"/>
                    </a:rPr>
                    <a:t>5</a:t>
                  </a:r>
                </a:p>
              </p:txBody>
            </p:sp>
          </p:grpSp>
          <p:sp>
            <p:nvSpPr>
              <p:cNvPr id="273" name="Elipse 77">
                <a:extLst>
                  <a:ext uri="{FF2B5EF4-FFF2-40B4-BE49-F238E27FC236}">
                    <a16:creationId xmlns:a16="http://schemas.microsoft.com/office/drawing/2014/main" xmlns="" id="{80270C6C-F849-F94A-8115-C3BAA65C5BFB}"/>
                  </a:ext>
                </a:extLst>
              </p:cNvPr>
              <p:cNvSpPr/>
              <p:nvPr/>
            </p:nvSpPr>
            <p:spPr>
              <a:xfrm>
                <a:off x="6160174" y="2816503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74" name="Elipse 222">
                <a:extLst>
                  <a:ext uri="{FF2B5EF4-FFF2-40B4-BE49-F238E27FC236}">
                    <a16:creationId xmlns:a16="http://schemas.microsoft.com/office/drawing/2014/main" xmlns="" id="{F65DC739-01C5-6D4A-BCDA-25891167C47E}"/>
                  </a:ext>
                </a:extLst>
              </p:cNvPr>
              <p:cNvSpPr/>
              <p:nvPr/>
            </p:nvSpPr>
            <p:spPr>
              <a:xfrm>
                <a:off x="6210658" y="2845743"/>
                <a:ext cx="860400" cy="860400"/>
              </a:xfrm>
              <a:prstGeom prst="ellipse">
                <a:avLst/>
              </a:prstGeom>
              <a:solidFill>
                <a:srgbClr val="42BD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76" name="Grupo 8">
                <a:extLst>
                  <a:ext uri="{FF2B5EF4-FFF2-40B4-BE49-F238E27FC236}">
                    <a16:creationId xmlns:a16="http://schemas.microsoft.com/office/drawing/2014/main" xmlns="" id="{BD95E558-EB2D-E549-BEF2-9B840F965E13}"/>
                  </a:ext>
                </a:extLst>
              </p:cNvPr>
              <p:cNvGrpSpPr/>
              <p:nvPr/>
            </p:nvGrpSpPr>
            <p:grpSpPr>
              <a:xfrm>
                <a:off x="6136518" y="2722398"/>
                <a:ext cx="333037" cy="333037"/>
                <a:chOff x="8601679" y="2968607"/>
                <a:chExt cx="333037" cy="333037"/>
              </a:xfrm>
            </p:grpSpPr>
            <p:sp>
              <p:nvSpPr>
                <p:cNvPr id="353" name="Elipse 116">
                  <a:extLst>
                    <a:ext uri="{FF2B5EF4-FFF2-40B4-BE49-F238E27FC236}">
                      <a16:creationId xmlns:a16="http://schemas.microsoft.com/office/drawing/2014/main" xmlns="" id="{D00B33B4-64DE-DD48-9876-1C9F169A09F6}"/>
                    </a:ext>
                  </a:extLst>
                </p:cNvPr>
                <p:cNvSpPr/>
                <p:nvPr/>
              </p:nvSpPr>
              <p:spPr>
                <a:xfrm>
                  <a:off x="8601679" y="2968607"/>
                  <a:ext cx="333037" cy="333037"/>
                </a:xfrm>
                <a:prstGeom prst="ellipse">
                  <a:avLst/>
                </a:prstGeom>
                <a:solidFill>
                  <a:srgbClr val="42BDAD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4" name="CuadroTexto 186">
                  <a:extLst>
                    <a:ext uri="{FF2B5EF4-FFF2-40B4-BE49-F238E27FC236}">
                      <a16:creationId xmlns:a16="http://schemas.microsoft.com/office/drawing/2014/main" xmlns="" id="{3CE53EFB-3815-DE43-9E87-03F853A13551}"/>
                    </a:ext>
                  </a:extLst>
                </p:cNvPr>
                <p:cNvSpPr txBox="1"/>
                <p:nvPr/>
              </p:nvSpPr>
              <p:spPr>
                <a:xfrm>
                  <a:off x="8698434" y="2969755"/>
                  <a:ext cx="19452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2000" dirty="0">
                      <a:solidFill>
                        <a:schemeClr val="bg1"/>
                      </a:solidFill>
                      <a:latin typeface="Bauhaus 93" pitchFamily="82" charset="77"/>
                    </a:rPr>
                    <a:t>6</a:t>
                  </a:r>
                </a:p>
              </p:txBody>
            </p:sp>
          </p:grpSp>
          <p:sp>
            <p:nvSpPr>
              <p:cNvPr id="277" name="Elipse 223">
                <a:extLst>
                  <a:ext uri="{FF2B5EF4-FFF2-40B4-BE49-F238E27FC236}">
                    <a16:creationId xmlns:a16="http://schemas.microsoft.com/office/drawing/2014/main" xmlns="" id="{15CFBFEE-A13F-864F-82AD-1025D4DA97C1}"/>
                  </a:ext>
                </a:extLst>
              </p:cNvPr>
              <p:cNvSpPr/>
              <p:nvPr/>
            </p:nvSpPr>
            <p:spPr>
              <a:xfrm>
                <a:off x="510745" y="3945399"/>
                <a:ext cx="860400" cy="860400"/>
              </a:xfrm>
              <a:prstGeom prst="ellipse">
                <a:avLst/>
              </a:prstGeom>
              <a:solidFill>
                <a:srgbClr val="FF6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8" name="Elipse 74">
                <a:extLst>
                  <a:ext uri="{FF2B5EF4-FFF2-40B4-BE49-F238E27FC236}">
                    <a16:creationId xmlns:a16="http://schemas.microsoft.com/office/drawing/2014/main" xmlns="" id="{9CADA747-146B-5546-9F92-B0451D687DAC}"/>
                  </a:ext>
                </a:extLst>
              </p:cNvPr>
              <p:cNvSpPr/>
              <p:nvPr/>
            </p:nvSpPr>
            <p:spPr>
              <a:xfrm>
                <a:off x="3291660" y="3914132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79" name="Elipse 224">
                <a:extLst>
                  <a:ext uri="{FF2B5EF4-FFF2-40B4-BE49-F238E27FC236}">
                    <a16:creationId xmlns:a16="http://schemas.microsoft.com/office/drawing/2014/main" xmlns="" id="{94F02C38-AC82-044B-ADA2-F4B6BBF26139}"/>
                  </a:ext>
                </a:extLst>
              </p:cNvPr>
              <p:cNvSpPr/>
              <p:nvPr/>
            </p:nvSpPr>
            <p:spPr>
              <a:xfrm>
                <a:off x="3354194" y="3947003"/>
                <a:ext cx="860400" cy="860400"/>
              </a:xfrm>
              <a:prstGeom prst="ellipse">
                <a:avLst/>
              </a:prstGeom>
              <a:solidFill>
                <a:srgbClr val="FF74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0" name="Grupo 10">
                <a:extLst>
                  <a:ext uri="{FF2B5EF4-FFF2-40B4-BE49-F238E27FC236}">
                    <a16:creationId xmlns:a16="http://schemas.microsoft.com/office/drawing/2014/main" xmlns="" id="{1467A8A0-FBF1-1B43-A384-768D69D638BB}"/>
                  </a:ext>
                </a:extLst>
              </p:cNvPr>
              <p:cNvGrpSpPr/>
              <p:nvPr/>
            </p:nvGrpSpPr>
            <p:grpSpPr>
              <a:xfrm>
                <a:off x="3281446" y="3888004"/>
                <a:ext cx="333037" cy="333037"/>
                <a:chOff x="4987395" y="3937587"/>
                <a:chExt cx="333037" cy="333037"/>
              </a:xfrm>
            </p:grpSpPr>
            <p:sp>
              <p:nvSpPr>
                <p:cNvPr id="351" name="Elipse 128">
                  <a:extLst>
                    <a:ext uri="{FF2B5EF4-FFF2-40B4-BE49-F238E27FC236}">
                      <a16:creationId xmlns:a16="http://schemas.microsoft.com/office/drawing/2014/main" xmlns="" id="{56A4F491-F0A7-C042-A826-D674DDE43428}"/>
                    </a:ext>
                  </a:extLst>
                </p:cNvPr>
                <p:cNvSpPr/>
                <p:nvPr/>
              </p:nvSpPr>
              <p:spPr>
                <a:xfrm>
                  <a:off x="4987395" y="3937587"/>
                  <a:ext cx="333037" cy="333037"/>
                </a:xfrm>
                <a:prstGeom prst="ellipse">
                  <a:avLst/>
                </a:prstGeom>
                <a:solidFill>
                  <a:srgbClr val="FF74B9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2" name="CuadroTexto 192">
                  <a:extLst>
                    <a:ext uri="{FF2B5EF4-FFF2-40B4-BE49-F238E27FC236}">
                      <a16:creationId xmlns:a16="http://schemas.microsoft.com/office/drawing/2014/main" xmlns="" id="{8DB9909D-B0F3-C946-A942-4AD4A4A4CDBD}"/>
                    </a:ext>
                  </a:extLst>
                </p:cNvPr>
                <p:cNvSpPr txBox="1"/>
                <p:nvPr/>
              </p:nvSpPr>
              <p:spPr>
                <a:xfrm>
                  <a:off x="5083850" y="3943403"/>
                  <a:ext cx="19452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2000" dirty="0">
                      <a:solidFill>
                        <a:schemeClr val="bg1"/>
                      </a:solidFill>
                      <a:latin typeface="Bauhaus 93" pitchFamily="82" charset="77"/>
                    </a:rPr>
                    <a:t>8</a:t>
                  </a:r>
                </a:p>
              </p:txBody>
            </p:sp>
          </p:grpSp>
          <p:pic>
            <p:nvPicPr>
              <p:cNvPr id="281" name="Imagen 61">
                <a:extLst>
                  <a:ext uri="{FF2B5EF4-FFF2-40B4-BE49-F238E27FC236}">
                    <a16:creationId xmlns:a16="http://schemas.microsoft.com/office/drawing/2014/main" xmlns="" id="{2D54CF30-E26A-984A-A355-3B07AE84E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51410" y="4169063"/>
                <a:ext cx="670587" cy="646010"/>
              </a:xfrm>
              <a:prstGeom prst="rect">
                <a:avLst/>
              </a:prstGeom>
            </p:spPr>
          </p:pic>
          <p:sp>
            <p:nvSpPr>
              <p:cNvPr id="282" name="Elipse 75">
                <a:extLst>
                  <a:ext uri="{FF2B5EF4-FFF2-40B4-BE49-F238E27FC236}">
                    <a16:creationId xmlns:a16="http://schemas.microsoft.com/office/drawing/2014/main" xmlns="" id="{C5E004E3-1CF8-7F46-AA26-0C0033C3BA0B}"/>
                  </a:ext>
                </a:extLst>
              </p:cNvPr>
              <p:cNvSpPr/>
              <p:nvPr/>
            </p:nvSpPr>
            <p:spPr>
              <a:xfrm>
                <a:off x="6160174" y="3914132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83" name="Elipse 226">
                <a:extLst>
                  <a:ext uri="{FF2B5EF4-FFF2-40B4-BE49-F238E27FC236}">
                    <a16:creationId xmlns:a16="http://schemas.microsoft.com/office/drawing/2014/main" xmlns="" id="{936EA8B0-7223-BF4A-83DB-7D8A3E2B4A05}"/>
                  </a:ext>
                </a:extLst>
              </p:cNvPr>
              <p:cNvSpPr/>
              <p:nvPr/>
            </p:nvSpPr>
            <p:spPr>
              <a:xfrm>
                <a:off x="6210658" y="3959427"/>
                <a:ext cx="860400" cy="860400"/>
              </a:xfrm>
              <a:prstGeom prst="ellipse">
                <a:avLst/>
              </a:prstGeom>
              <a:solidFill>
                <a:srgbClr val="65C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84" name="Imagen 65">
                <a:extLst>
                  <a:ext uri="{FF2B5EF4-FFF2-40B4-BE49-F238E27FC236}">
                    <a16:creationId xmlns:a16="http://schemas.microsoft.com/office/drawing/2014/main" xmlns="" id="{7F1CC9D8-3E2F-2344-8775-D30929ED5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2773" y="4044179"/>
                <a:ext cx="696171" cy="690897"/>
              </a:xfrm>
              <a:prstGeom prst="rect">
                <a:avLst/>
              </a:prstGeom>
            </p:spPr>
          </p:pic>
          <p:sp>
            <p:nvSpPr>
              <p:cNvPr id="349" name="Elipse 130">
                <a:extLst>
                  <a:ext uri="{FF2B5EF4-FFF2-40B4-BE49-F238E27FC236}">
                    <a16:creationId xmlns:a16="http://schemas.microsoft.com/office/drawing/2014/main" xmlns="" id="{926FB1ED-5DA7-1F4F-96AE-6612386814EF}"/>
                  </a:ext>
                </a:extLst>
              </p:cNvPr>
              <p:cNvSpPr/>
              <p:nvPr/>
            </p:nvSpPr>
            <p:spPr>
              <a:xfrm>
                <a:off x="6136518" y="3888004"/>
                <a:ext cx="333037" cy="333037"/>
              </a:xfrm>
              <a:prstGeom prst="ellipse">
                <a:avLst/>
              </a:prstGeom>
              <a:solidFill>
                <a:srgbClr val="65C8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6" name="Elipse 72">
                <a:extLst>
                  <a:ext uri="{FF2B5EF4-FFF2-40B4-BE49-F238E27FC236}">
                    <a16:creationId xmlns:a16="http://schemas.microsoft.com/office/drawing/2014/main" xmlns="" id="{6D82265F-624C-8641-9EC1-9CC54B5CF549}"/>
                  </a:ext>
                </a:extLst>
              </p:cNvPr>
              <p:cNvSpPr/>
              <p:nvPr/>
            </p:nvSpPr>
            <p:spPr>
              <a:xfrm>
                <a:off x="3291660" y="5170387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87" name="Elipse 228">
                <a:extLst>
                  <a:ext uri="{FF2B5EF4-FFF2-40B4-BE49-F238E27FC236}">
                    <a16:creationId xmlns:a16="http://schemas.microsoft.com/office/drawing/2014/main" xmlns="" id="{C34375D7-7536-2440-BB76-B63609082ADC}"/>
                  </a:ext>
                </a:extLst>
              </p:cNvPr>
              <p:cNvSpPr/>
              <p:nvPr/>
            </p:nvSpPr>
            <p:spPr>
              <a:xfrm>
                <a:off x="3354194" y="5207885"/>
                <a:ext cx="860400" cy="8604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88" name="Imagen 94">
                <a:extLst>
                  <a:ext uri="{FF2B5EF4-FFF2-40B4-BE49-F238E27FC236}">
                    <a16:creationId xmlns:a16="http://schemas.microsoft.com/office/drawing/2014/main" xmlns="" id="{79A3C7B0-5598-FD4C-A466-B8E98B687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37499" y="5333109"/>
                <a:ext cx="601660" cy="627819"/>
              </a:xfrm>
              <a:prstGeom prst="rect">
                <a:avLst/>
              </a:prstGeom>
            </p:spPr>
          </p:pic>
          <p:grpSp>
            <p:nvGrpSpPr>
              <p:cNvPr id="289" name="Grupo 13">
                <a:extLst>
                  <a:ext uri="{FF2B5EF4-FFF2-40B4-BE49-F238E27FC236}">
                    <a16:creationId xmlns:a16="http://schemas.microsoft.com/office/drawing/2014/main" xmlns="" id="{67A1A62E-37B4-D34C-9FF0-F2056D47A3B1}"/>
                  </a:ext>
                </a:extLst>
              </p:cNvPr>
              <p:cNvGrpSpPr/>
              <p:nvPr/>
            </p:nvGrpSpPr>
            <p:grpSpPr>
              <a:xfrm>
                <a:off x="3288031" y="5053609"/>
                <a:ext cx="333037" cy="333037"/>
                <a:chOff x="5228006" y="5022011"/>
                <a:chExt cx="333037" cy="333037"/>
              </a:xfrm>
            </p:grpSpPr>
            <p:sp>
              <p:nvSpPr>
                <p:cNvPr id="345" name="Elipse 132">
                  <a:extLst>
                    <a:ext uri="{FF2B5EF4-FFF2-40B4-BE49-F238E27FC236}">
                      <a16:creationId xmlns:a16="http://schemas.microsoft.com/office/drawing/2014/main" xmlns="" id="{B6153C2D-E404-BB44-B063-951B46EC387D}"/>
                    </a:ext>
                  </a:extLst>
                </p:cNvPr>
                <p:cNvSpPr/>
                <p:nvPr/>
              </p:nvSpPr>
              <p:spPr>
                <a:xfrm>
                  <a:off x="5228006" y="5022011"/>
                  <a:ext cx="333037" cy="333037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46" name="Grupo 155">
                  <a:extLst>
                    <a:ext uri="{FF2B5EF4-FFF2-40B4-BE49-F238E27FC236}">
                      <a16:creationId xmlns:a16="http://schemas.microsoft.com/office/drawing/2014/main" xmlns="" id="{017D09CF-89F3-0346-8641-16CFC156E598}"/>
                    </a:ext>
                  </a:extLst>
                </p:cNvPr>
                <p:cNvGrpSpPr/>
                <p:nvPr/>
              </p:nvGrpSpPr>
              <p:grpSpPr>
                <a:xfrm>
                  <a:off x="5265309" y="5030101"/>
                  <a:ext cx="252055" cy="313230"/>
                  <a:chOff x="7853974" y="37004"/>
                  <a:chExt cx="252055" cy="313230"/>
                </a:xfrm>
              </p:grpSpPr>
              <p:sp>
                <p:nvSpPr>
                  <p:cNvPr id="347" name="CuadroTexto 156">
                    <a:extLst>
                      <a:ext uri="{FF2B5EF4-FFF2-40B4-BE49-F238E27FC236}">
                        <a16:creationId xmlns:a16="http://schemas.microsoft.com/office/drawing/2014/main" xmlns="" id="{B8EACF65-D72B-994F-8303-A9133271314E}"/>
                      </a:ext>
                    </a:extLst>
                  </p:cNvPr>
                  <p:cNvSpPr txBox="1"/>
                  <p:nvPr/>
                </p:nvSpPr>
                <p:spPr>
                  <a:xfrm>
                    <a:off x="7853974" y="42457"/>
                    <a:ext cx="194521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s-ES" sz="2000" dirty="0">
                        <a:solidFill>
                          <a:schemeClr val="bg1"/>
                        </a:solidFill>
                        <a:latin typeface="Bauhaus 93" pitchFamily="82" charset="77"/>
                      </a:rPr>
                      <a:t>1</a:t>
                    </a:r>
                  </a:p>
                </p:txBody>
              </p:sp>
              <p:sp>
                <p:nvSpPr>
                  <p:cNvPr id="348" name="CuadroTexto 157">
                    <a:extLst>
                      <a:ext uri="{FF2B5EF4-FFF2-40B4-BE49-F238E27FC236}">
                        <a16:creationId xmlns:a16="http://schemas.microsoft.com/office/drawing/2014/main" xmlns="" id="{05F7B126-BAAE-1A49-A435-FC28DE2873D8}"/>
                      </a:ext>
                    </a:extLst>
                  </p:cNvPr>
                  <p:cNvSpPr txBox="1"/>
                  <p:nvPr/>
                </p:nvSpPr>
                <p:spPr>
                  <a:xfrm>
                    <a:off x="7958203" y="37004"/>
                    <a:ext cx="14782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s-ES" sz="2000" dirty="0">
                        <a:solidFill>
                          <a:schemeClr val="bg1"/>
                        </a:solidFill>
                        <a:latin typeface="Bauhaus 93" pitchFamily="82" charset="77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290" name="Elipse 73">
                <a:extLst>
                  <a:ext uri="{FF2B5EF4-FFF2-40B4-BE49-F238E27FC236}">
                    <a16:creationId xmlns:a16="http://schemas.microsoft.com/office/drawing/2014/main" xmlns="" id="{6A688598-BF8B-2941-9888-5AE269B650A4}"/>
                  </a:ext>
                </a:extLst>
              </p:cNvPr>
              <p:cNvSpPr/>
              <p:nvPr/>
            </p:nvSpPr>
            <p:spPr>
              <a:xfrm>
                <a:off x="6160174" y="5170387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91" name="Elipse 231">
                <a:extLst>
                  <a:ext uri="{FF2B5EF4-FFF2-40B4-BE49-F238E27FC236}">
                    <a16:creationId xmlns:a16="http://schemas.microsoft.com/office/drawing/2014/main" xmlns="" id="{3CEC0644-DBF8-8049-9D7B-499572B4FD83}"/>
                  </a:ext>
                </a:extLst>
              </p:cNvPr>
              <p:cNvSpPr/>
              <p:nvPr/>
            </p:nvSpPr>
            <p:spPr>
              <a:xfrm>
                <a:off x="6210658" y="5207885"/>
                <a:ext cx="860400" cy="860400"/>
              </a:xfrm>
              <a:prstGeom prst="ellipse">
                <a:avLst/>
              </a:prstGeom>
              <a:solidFill>
                <a:srgbClr val="C7A4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92" name="Grupo 14">
                <a:extLst>
                  <a:ext uri="{FF2B5EF4-FFF2-40B4-BE49-F238E27FC236}">
                    <a16:creationId xmlns:a16="http://schemas.microsoft.com/office/drawing/2014/main" xmlns="" id="{73EE71EA-6F0B-7645-85D5-678DAB240D5E}"/>
                  </a:ext>
                </a:extLst>
              </p:cNvPr>
              <p:cNvGrpSpPr/>
              <p:nvPr/>
            </p:nvGrpSpPr>
            <p:grpSpPr>
              <a:xfrm>
                <a:off x="6136517" y="5053609"/>
                <a:ext cx="333037" cy="333037"/>
                <a:chOff x="8462657" y="5086441"/>
                <a:chExt cx="333037" cy="333037"/>
              </a:xfrm>
            </p:grpSpPr>
            <p:sp>
              <p:nvSpPr>
                <p:cNvPr id="341" name="Elipse 137">
                  <a:extLst>
                    <a:ext uri="{FF2B5EF4-FFF2-40B4-BE49-F238E27FC236}">
                      <a16:creationId xmlns:a16="http://schemas.microsoft.com/office/drawing/2014/main" xmlns="" id="{03E632EC-BD0B-354C-AF27-4391BA28D7B7}"/>
                    </a:ext>
                  </a:extLst>
                </p:cNvPr>
                <p:cNvSpPr/>
                <p:nvPr/>
              </p:nvSpPr>
              <p:spPr>
                <a:xfrm>
                  <a:off x="8462657" y="5086441"/>
                  <a:ext cx="333037" cy="333037"/>
                </a:xfrm>
                <a:prstGeom prst="ellipse">
                  <a:avLst/>
                </a:prstGeom>
                <a:solidFill>
                  <a:srgbClr val="C7A46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42" name="Grupo 158">
                  <a:extLst>
                    <a:ext uri="{FF2B5EF4-FFF2-40B4-BE49-F238E27FC236}">
                      <a16:creationId xmlns:a16="http://schemas.microsoft.com/office/drawing/2014/main" xmlns="" id="{37A6B24E-71D8-D44E-9E9D-77F6B58E803A}"/>
                    </a:ext>
                  </a:extLst>
                </p:cNvPr>
                <p:cNvGrpSpPr/>
                <p:nvPr/>
              </p:nvGrpSpPr>
              <p:grpSpPr>
                <a:xfrm>
                  <a:off x="8488626" y="5092480"/>
                  <a:ext cx="204925" cy="307777"/>
                  <a:chOff x="8126315" y="103027"/>
                  <a:chExt cx="204925" cy="307777"/>
                </a:xfrm>
              </p:grpSpPr>
              <p:sp>
                <p:nvSpPr>
                  <p:cNvPr id="343" name="CuadroTexto 159">
                    <a:extLst>
                      <a:ext uri="{FF2B5EF4-FFF2-40B4-BE49-F238E27FC236}">
                        <a16:creationId xmlns:a16="http://schemas.microsoft.com/office/drawing/2014/main" xmlns="" id="{4F9B1125-4411-D64C-BFA6-1DF698D36D54}"/>
                      </a:ext>
                    </a:extLst>
                  </p:cNvPr>
                  <p:cNvSpPr txBox="1"/>
                  <p:nvPr/>
                </p:nvSpPr>
                <p:spPr>
                  <a:xfrm>
                    <a:off x="8126315" y="103027"/>
                    <a:ext cx="194521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s-ES" sz="2000" dirty="0">
                        <a:solidFill>
                          <a:schemeClr val="bg1"/>
                        </a:solidFill>
                        <a:latin typeface="Bauhaus 93" pitchFamily="82" charset="77"/>
                      </a:rPr>
                      <a:t>1</a:t>
                    </a:r>
                  </a:p>
                </p:txBody>
              </p:sp>
              <p:sp>
                <p:nvSpPr>
                  <p:cNvPr id="344" name="CuadroTexto 160">
                    <a:extLst>
                      <a:ext uri="{FF2B5EF4-FFF2-40B4-BE49-F238E27FC236}">
                        <a16:creationId xmlns:a16="http://schemas.microsoft.com/office/drawing/2014/main" xmlns="" id="{C2FD5958-7E95-8E4C-A6E5-C1803C4E4783}"/>
                      </a:ext>
                    </a:extLst>
                  </p:cNvPr>
                  <p:cNvSpPr txBox="1"/>
                  <p:nvPr/>
                </p:nvSpPr>
                <p:spPr>
                  <a:xfrm>
                    <a:off x="8234395" y="103027"/>
                    <a:ext cx="96845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s-ES" sz="2000" dirty="0">
                        <a:solidFill>
                          <a:schemeClr val="bg1"/>
                        </a:solidFill>
                        <a:latin typeface="Bauhaus 93" pitchFamily="82" charset="77"/>
                      </a:rPr>
                      <a:t>2</a:t>
                    </a:r>
                  </a:p>
                </p:txBody>
              </p:sp>
            </p:grpSp>
          </p:grpSp>
          <p:pic>
            <p:nvPicPr>
              <p:cNvPr id="293" name="Imagen 98">
                <a:extLst>
                  <a:ext uri="{FF2B5EF4-FFF2-40B4-BE49-F238E27FC236}">
                    <a16:creationId xmlns:a16="http://schemas.microsoft.com/office/drawing/2014/main" xmlns="" id="{77E8F94A-CC0B-294B-9FE1-7CB19A4BF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48661" y="5305208"/>
                <a:ext cx="585945" cy="646117"/>
              </a:xfrm>
              <a:prstGeom prst="rect">
                <a:avLst/>
              </a:prstGeom>
            </p:spPr>
          </p:pic>
          <p:sp>
            <p:nvSpPr>
              <p:cNvPr id="294" name="Elipse 71">
                <a:extLst>
                  <a:ext uri="{FF2B5EF4-FFF2-40B4-BE49-F238E27FC236}">
                    <a16:creationId xmlns:a16="http://schemas.microsoft.com/office/drawing/2014/main" xmlns="" id="{19BEE1C1-76B4-7F4C-AE0A-DA0C0E5322D3}"/>
                  </a:ext>
                </a:extLst>
              </p:cNvPr>
              <p:cNvSpPr/>
              <p:nvPr/>
            </p:nvSpPr>
            <p:spPr>
              <a:xfrm>
                <a:off x="448211" y="5170387"/>
                <a:ext cx="922934" cy="9229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977" tIns="50488" rIns="100977" bIns="504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937"/>
              </a:p>
            </p:txBody>
          </p:sp>
          <p:sp>
            <p:nvSpPr>
              <p:cNvPr id="295" name="Elipse 227">
                <a:extLst>
                  <a:ext uri="{FF2B5EF4-FFF2-40B4-BE49-F238E27FC236}">
                    <a16:creationId xmlns:a16="http://schemas.microsoft.com/office/drawing/2014/main" xmlns="" id="{A39D3182-2D5C-4A40-88D4-5971389085CA}"/>
                  </a:ext>
                </a:extLst>
              </p:cNvPr>
              <p:cNvSpPr/>
              <p:nvPr/>
            </p:nvSpPr>
            <p:spPr>
              <a:xfrm>
                <a:off x="500373" y="5207885"/>
                <a:ext cx="860400" cy="860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96" name="Imagen 92">
                <a:extLst>
                  <a:ext uri="{FF2B5EF4-FFF2-40B4-BE49-F238E27FC236}">
                    <a16:creationId xmlns:a16="http://schemas.microsoft.com/office/drawing/2014/main" xmlns="" id="{BDACFB17-FCD2-2E48-B044-C5A5B5E83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168" y="5238282"/>
                <a:ext cx="508810" cy="708470"/>
              </a:xfrm>
              <a:prstGeom prst="rect">
                <a:avLst/>
              </a:prstGeom>
            </p:spPr>
          </p:pic>
          <p:grpSp>
            <p:nvGrpSpPr>
              <p:cNvPr id="331" name="Grupo 12">
                <a:extLst>
                  <a:ext uri="{FF2B5EF4-FFF2-40B4-BE49-F238E27FC236}">
                    <a16:creationId xmlns:a16="http://schemas.microsoft.com/office/drawing/2014/main" xmlns="" id="{81E1778C-684E-BE46-A523-F81DDB888618}"/>
                  </a:ext>
                </a:extLst>
              </p:cNvPr>
              <p:cNvGrpSpPr/>
              <p:nvPr/>
            </p:nvGrpSpPr>
            <p:grpSpPr>
              <a:xfrm>
                <a:off x="422889" y="5053609"/>
                <a:ext cx="333037" cy="333037"/>
                <a:chOff x="2388938" y="5091367"/>
                <a:chExt cx="333037" cy="333037"/>
              </a:xfrm>
            </p:grpSpPr>
            <p:sp>
              <p:nvSpPr>
                <p:cNvPr id="337" name="Elipse 131">
                  <a:extLst>
                    <a:ext uri="{FF2B5EF4-FFF2-40B4-BE49-F238E27FC236}">
                      <a16:creationId xmlns:a16="http://schemas.microsoft.com/office/drawing/2014/main" xmlns="" id="{26D8BDD3-246D-AA43-9081-BB7A256F5EF8}"/>
                    </a:ext>
                  </a:extLst>
                </p:cNvPr>
                <p:cNvSpPr/>
                <p:nvPr/>
              </p:nvSpPr>
              <p:spPr>
                <a:xfrm>
                  <a:off x="2388938" y="5091367"/>
                  <a:ext cx="333037" cy="3330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38" name="Grupo 154">
                  <a:extLst>
                    <a:ext uri="{FF2B5EF4-FFF2-40B4-BE49-F238E27FC236}">
                      <a16:creationId xmlns:a16="http://schemas.microsoft.com/office/drawing/2014/main" xmlns="" id="{87E2AEBB-5CFA-A944-9393-B8DA91A4A198}"/>
                    </a:ext>
                  </a:extLst>
                </p:cNvPr>
                <p:cNvGrpSpPr/>
                <p:nvPr/>
              </p:nvGrpSpPr>
              <p:grpSpPr>
                <a:xfrm>
                  <a:off x="2413430" y="5103998"/>
                  <a:ext cx="189252" cy="309721"/>
                  <a:chOff x="8003071" y="105863"/>
                  <a:chExt cx="189252" cy="309721"/>
                </a:xfrm>
              </p:grpSpPr>
              <p:sp>
                <p:nvSpPr>
                  <p:cNvPr id="339" name="CuadroTexto 151">
                    <a:extLst>
                      <a:ext uri="{FF2B5EF4-FFF2-40B4-BE49-F238E27FC236}">
                        <a16:creationId xmlns:a16="http://schemas.microsoft.com/office/drawing/2014/main" xmlns="" id="{652BCBA8-542F-BE4E-8DBE-B6A381C9525D}"/>
                      </a:ext>
                    </a:extLst>
                  </p:cNvPr>
                  <p:cNvSpPr txBox="1"/>
                  <p:nvPr/>
                </p:nvSpPr>
                <p:spPr>
                  <a:xfrm>
                    <a:off x="8003071" y="107807"/>
                    <a:ext cx="173385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s-ES" sz="2000" dirty="0">
                        <a:solidFill>
                          <a:schemeClr val="bg1"/>
                        </a:solidFill>
                        <a:latin typeface="Bauhaus 93" pitchFamily="82" charset="77"/>
                      </a:rPr>
                      <a:t>1</a:t>
                    </a:r>
                  </a:p>
                </p:txBody>
              </p:sp>
              <p:sp>
                <p:nvSpPr>
                  <p:cNvPr id="340" name="CuadroTexto 153">
                    <a:extLst>
                      <a:ext uri="{FF2B5EF4-FFF2-40B4-BE49-F238E27FC236}">
                        <a16:creationId xmlns:a16="http://schemas.microsoft.com/office/drawing/2014/main" xmlns="" id="{551923EE-24F2-3841-9D5C-A0894B4DC179}"/>
                      </a:ext>
                    </a:extLst>
                  </p:cNvPr>
                  <p:cNvSpPr txBox="1"/>
                  <p:nvPr/>
                </p:nvSpPr>
                <p:spPr>
                  <a:xfrm>
                    <a:off x="8116206" y="105863"/>
                    <a:ext cx="76117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s-ES" sz="2000" dirty="0">
                        <a:solidFill>
                          <a:schemeClr val="bg1"/>
                        </a:solidFill>
                        <a:latin typeface="Bauhaus 93" pitchFamily="82" charset="77"/>
                      </a:rPr>
                      <a:t>0</a:t>
                    </a:r>
                  </a:p>
                </p:txBody>
              </p:sp>
            </p:grpSp>
          </p:grpSp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xmlns="" id="{6560EE2B-ADB6-0446-8DC3-3AF754538A18}"/>
                  </a:ext>
                </a:extLst>
              </p:cNvPr>
              <p:cNvGrpSpPr/>
              <p:nvPr/>
            </p:nvGrpSpPr>
            <p:grpSpPr>
              <a:xfrm>
                <a:off x="1413611" y="1802295"/>
                <a:ext cx="7358230" cy="4099259"/>
                <a:chOff x="1413611" y="2303321"/>
                <a:chExt cx="7358230" cy="4099259"/>
              </a:xfrm>
            </p:grpSpPr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xmlns="" id="{A346974A-380D-594B-9C2C-90E8D93E5DC8}"/>
                    </a:ext>
                  </a:extLst>
                </p:cNvPr>
                <p:cNvSpPr txBox="1"/>
                <p:nvPr/>
              </p:nvSpPr>
              <p:spPr>
                <a:xfrm>
                  <a:off x="4248000" y="2303321"/>
                  <a:ext cx="1643603" cy="4084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 err="1" smtClean="0">
                      <a:solidFill>
                        <a:srgbClr val="00B050"/>
                      </a:solidFill>
                    </a:rPr>
                    <a:t>Espais</a:t>
                  </a:r>
                  <a:r>
                    <a:rPr lang="es-ES" sz="1200" b="1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s-ES" sz="1200" b="1" dirty="0" err="1" smtClean="0">
                      <a:solidFill>
                        <a:srgbClr val="00B050"/>
                      </a:solidFill>
                    </a:rPr>
                    <a:t>sense</a:t>
                  </a:r>
                  <a:r>
                    <a:rPr lang="es-ES" sz="1200" b="1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s-ES" sz="1200" b="1" dirty="0" err="1" smtClean="0">
                      <a:solidFill>
                        <a:srgbClr val="00B050"/>
                      </a:solidFill>
                    </a:rPr>
                    <a:t>fum</a:t>
                  </a:r>
                  <a:endParaRPr lang="es-ES" sz="1200" b="1" dirty="0" smtClean="0">
                    <a:solidFill>
                      <a:srgbClr val="00B050"/>
                    </a:solidFill>
                  </a:endParaRP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 err="1" smtClean="0"/>
                    <a:t>Mantenir</a:t>
                  </a:r>
                  <a:r>
                    <a:rPr lang="es-ES" sz="900" dirty="0" smtClean="0"/>
                    <a:t> la llar un </a:t>
                  </a:r>
                  <a:r>
                    <a:rPr lang="es-ES" sz="900" dirty="0" err="1" smtClean="0"/>
                    <a:t>espai</a:t>
                  </a:r>
                  <a:r>
                    <a:rPr lang="es-ES" sz="900" dirty="0" smtClean="0"/>
                    <a:t>  </a:t>
                  </a:r>
                  <a:r>
                    <a:rPr lang="es-ES" sz="900" dirty="0" err="1" smtClean="0"/>
                    <a:t>sense</a:t>
                  </a:r>
                  <a:r>
                    <a:rPr lang="es-ES" sz="900" dirty="0" smtClean="0"/>
                    <a:t> </a:t>
                  </a:r>
                  <a:r>
                    <a:rPr lang="es-ES" sz="900" dirty="0" err="1" smtClean="0"/>
                    <a:t>fum</a:t>
                  </a:r>
                  <a:r>
                    <a:rPr lang="es-ES" sz="900" dirty="0" smtClean="0"/>
                    <a:t> i donar </a:t>
                  </a:r>
                  <a:r>
                    <a:rPr lang="es-ES" sz="900" dirty="0" err="1" smtClean="0"/>
                    <a:t>suport</a:t>
                  </a:r>
                  <a:r>
                    <a:rPr lang="es-ES" sz="900" dirty="0" smtClean="0"/>
                    <a:t> a </a:t>
                  </a:r>
                  <a:r>
                    <a:rPr lang="es-ES" sz="900" dirty="0" err="1" smtClean="0"/>
                    <a:t>polítiques</a:t>
                  </a:r>
                  <a:r>
                    <a:rPr lang="es-ES" sz="900" dirty="0" smtClean="0"/>
                    <a:t> </a:t>
                  </a:r>
                  <a:r>
                    <a:rPr lang="es-ES" sz="900" dirty="0" err="1" smtClean="0"/>
                    <a:t>antitabac</a:t>
                  </a:r>
                  <a:endParaRPr lang="es-ES" sz="900" dirty="0"/>
                </a:p>
                <a:p>
                  <a:endParaRPr lang="es-ES" sz="1937" dirty="0"/>
                </a:p>
              </p:txBody>
            </p:sp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xmlns="" id="{D02B1303-A756-144A-91A8-ACFF4BCE88B5}"/>
                    </a:ext>
                  </a:extLst>
                </p:cNvPr>
                <p:cNvSpPr txBox="1"/>
                <p:nvPr/>
              </p:nvSpPr>
              <p:spPr>
                <a:xfrm>
                  <a:off x="1413611" y="2459769"/>
                  <a:ext cx="1628821" cy="2526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>
                      <a:solidFill>
                        <a:srgbClr val="FFC000"/>
                      </a:solidFill>
                    </a:rPr>
                    <a:t>No fumar</a:t>
                  </a: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/>
                    <a:t>No consumir </a:t>
                  </a:r>
                  <a:r>
                    <a:rPr lang="es-ES" sz="900" dirty="0" err="1"/>
                    <a:t>cap</a:t>
                  </a:r>
                  <a:r>
                    <a:rPr lang="es-ES" sz="900" dirty="0"/>
                    <a:t> </a:t>
                  </a:r>
                  <a:r>
                    <a:rPr lang="es-ES" sz="900" dirty="0" err="1" smtClean="0"/>
                    <a:t>tipus</a:t>
                  </a:r>
                  <a:r>
                    <a:rPr lang="es-ES" sz="900" dirty="0" smtClean="0"/>
                    <a:t> </a:t>
                  </a:r>
                  <a:r>
                    <a:rPr lang="es-ES" sz="900" dirty="0"/>
                    <a:t>de </a:t>
                  </a:r>
                  <a:r>
                    <a:rPr lang="es-ES" sz="900" dirty="0" err="1"/>
                    <a:t>tabac</a:t>
                  </a:r>
                  <a:endParaRPr lang="es-ES" sz="900" dirty="0"/>
                </a:p>
                <a:p>
                  <a:endParaRPr lang="es-ES" sz="1937" dirty="0"/>
                </a:p>
              </p:txBody>
            </p:sp>
            <p:sp>
              <p:nvSpPr>
                <p:cNvPr id="119" name="CuadroTexto 118">
                  <a:extLst>
                    <a:ext uri="{FF2B5EF4-FFF2-40B4-BE49-F238E27FC236}">
                      <a16:creationId xmlns:a16="http://schemas.microsoft.com/office/drawing/2014/main" xmlns="" id="{0B7015B1-8F36-2D4F-B13D-BB886645483A}"/>
                    </a:ext>
                  </a:extLst>
                </p:cNvPr>
                <p:cNvSpPr txBox="1"/>
                <p:nvPr/>
              </p:nvSpPr>
              <p:spPr>
                <a:xfrm>
                  <a:off x="7105092" y="2422280"/>
                  <a:ext cx="1649068" cy="3017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>
                      <a:solidFill>
                        <a:srgbClr val="A590D9"/>
                      </a:solidFill>
                    </a:rPr>
                    <a:t>Pes saludable</a:t>
                  </a: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/>
                    <a:t>Evitar el </a:t>
                  </a:r>
                  <a:r>
                    <a:rPr lang="es-ES" sz="900" dirty="0" err="1"/>
                    <a:t>sobrepès</a:t>
                  </a:r>
                  <a:r>
                    <a:rPr lang="es-ES" sz="900" dirty="0"/>
                    <a:t> i </a:t>
                  </a:r>
                  <a:r>
                    <a:rPr lang="es-ES" sz="900" dirty="0" err="1"/>
                    <a:t>l’obesitat</a:t>
                  </a:r>
                  <a:endParaRPr lang="es-ES" sz="900" dirty="0"/>
                </a:p>
                <a:p>
                  <a:endParaRPr lang="es-ES" sz="1937" dirty="0"/>
                </a:p>
              </p:txBody>
            </p:sp>
            <p:sp>
              <p:nvSpPr>
                <p:cNvPr id="104" name="CuadroTexto 103">
                  <a:extLst>
                    <a:ext uri="{FF2B5EF4-FFF2-40B4-BE49-F238E27FC236}">
                      <a16:creationId xmlns:a16="http://schemas.microsoft.com/office/drawing/2014/main" xmlns="" id="{036C61BE-AEB8-B440-BE8F-98C91066B535}"/>
                    </a:ext>
                  </a:extLst>
                </p:cNvPr>
                <p:cNvSpPr txBox="1"/>
                <p:nvPr/>
              </p:nvSpPr>
              <p:spPr>
                <a:xfrm>
                  <a:off x="1413611" y="3632347"/>
                  <a:ext cx="1516201" cy="3007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 err="1">
                      <a:solidFill>
                        <a:srgbClr val="0070C0"/>
                      </a:solidFill>
                    </a:rPr>
                    <a:t>Exercici</a:t>
                  </a:r>
                  <a:r>
                    <a:rPr lang="es-ES" sz="120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s-ES" sz="1200" b="1" dirty="0" err="1">
                      <a:solidFill>
                        <a:srgbClr val="0070C0"/>
                      </a:solidFill>
                    </a:rPr>
                    <a:t>diari</a:t>
                  </a:r>
                  <a:endParaRPr lang="es-ES" sz="1200" b="1" dirty="0">
                    <a:solidFill>
                      <a:srgbClr val="0070C0"/>
                    </a:solidFill>
                  </a:endParaRP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/>
                    <a:t>Limitar el </a:t>
                  </a:r>
                  <a:r>
                    <a:rPr lang="es-ES" sz="900" dirty="0" err="1"/>
                    <a:t>sedentarisme</a:t>
                  </a:r>
                  <a:endParaRPr lang="es-ES" sz="900" dirty="0"/>
                </a:p>
                <a:p>
                  <a:endParaRPr lang="es-ES" sz="1937" dirty="0"/>
                </a:p>
              </p:txBody>
            </p:sp>
            <p:sp>
              <p:nvSpPr>
                <p:cNvPr id="120" name="CuadroTexto 119">
                  <a:extLst>
                    <a:ext uri="{FF2B5EF4-FFF2-40B4-BE49-F238E27FC236}">
                      <a16:creationId xmlns:a16="http://schemas.microsoft.com/office/drawing/2014/main" xmlns="" id="{7582A482-FCC6-A649-865F-9C0BFD071656}"/>
                    </a:ext>
                  </a:extLst>
                </p:cNvPr>
                <p:cNvSpPr txBox="1"/>
                <p:nvPr/>
              </p:nvSpPr>
              <p:spPr>
                <a:xfrm>
                  <a:off x="4248000" y="3590680"/>
                  <a:ext cx="1608832" cy="4060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>
                      <a:solidFill>
                        <a:srgbClr val="FF2D38"/>
                      </a:solidFill>
                    </a:rPr>
                    <a:t>Dieta saludable</a:t>
                  </a: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 smtClean="0"/>
                    <a:t>Rica en </a:t>
                  </a:r>
                  <a:r>
                    <a:rPr lang="es-ES" sz="900" dirty="0" err="1" smtClean="0"/>
                    <a:t>fruites</a:t>
                  </a:r>
                  <a:r>
                    <a:rPr lang="es-ES" sz="900" dirty="0" smtClean="0"/>
                    <a:t> i </a:t>
                  </a:r>
                  <a:r>
                    <a:rPr lang="es-ES" sz="900" dirty="0" err="1" smtClean="0"/>
                    <a:t>verdures</a:t>
                  </a:r>
                  <a:r>
                    <a:rPr lang="es-ES" sz="900" dirty="0" smtClean="0"/>
                    <a:t>, </a:t>
                  </a:r>
                  <a:r>
                    <a:rPr lang="es-ES" sz="900" dirty="0" err="1" smtClean="0"/>
                    <a:t>llegums</a:t>
                  </a:r>
                  <a:r>
                    <a:rPr lang="es-ES" sz="900" dirty="0" smtClean="0"/>
                    <a:t> i </a:t>
                  </a:r>
                  <a:r>
                    <a:rPr lang="es-ES" sz="900" dirty="0" err="1" smtClean="0"/>
                    <a:t>cereals</a:t>
                  </a:r>
                  <a:r>
                    <a:rPr lang="es-ES" sz="900" dirty="0" smtClean="0"/>
                    <a:t> </a:t>
                  </a:r>
                  <a:r>
                    <a:rPr lang="es-ES" sz="900" dirty="0" err="1" smtClean="0"/>
                    <a:t>integrals</a:t>
                  </a:r>
                  <a:endParaRPr lang="es-ES" sz="900" dirty="0"/>
                </a:p>
                <a:p>
                  <a:endParaRPr lang="es-ES" sz="1937" dirty="0"/>
                </a:p>
              </p:txBody>
            </p:sp>
            <p:sp>
              <p:nvSpPr>
                <p:cNvPr id="121" name="CuadroTexto 120">
                  <a:extLst>
                    <a:ext uri="{FF2B5EF4-FFF2-40B4-BE49-F238E27FC236}">
                      <a16:creationId xmlns:a16="http://schemas.microsoft.com/office/drawing/2014/main" xmlns="" id="{9933CB44-ABEC-1449-9616-26A65EF0CFA8}"/>
                    </a:ext>
                  </a:extLst>
                </p:cNvPr>
                <p:cNvSpPr txBox="1"/>
                <p:nvPr/>
              </p:nvSpPr>
              <p:spPr>
                <a:xfrm>
                  <a:off x="7105092" y="3563138"/>
                  <a:ext cx="1666749" cy="4217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>
                      <a:solidFill>
                        <a:srgbClr val="42BDAD"/>
                      </a:solidFill>
                    </a:rPr>
                    <a:t>Evitar </a:t>
                  </a:r>
                  <a:r>
                    <a:rPr lang="es-ES" sz="1200" b="1" dirty="0" err="1">
                      <a:solidFill>
                        <a:srgbClr val="42BDAD"/>
                      </a:solidFill>
                    </a:rPr>
                    <a:t>l'alcohol</a:t>
                  </a:r>
                  <a:endParaRPr lang="es-ES" sz="1200" b="1" dirty="0">
                    <a:solidFill>
                      <a:srgbClr val="42BDAD"/>
                    </a:solidFill>
                  </a:endParaRP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/>
                    <a:t>Limitar el </a:t>
                  </a:r>
                  <a:r>
                    <a:rPr lang="es-ES" sz="900" dirty="0" err="1"/>
                    <a:t>seu</a:t>
                  </a:r>
                  <a:r>
                    <a:rPr lang="es-ES" sz="900" dirty="0"/>
                    <a:t> </a:t>
                  </a:r>
                  <a:r>
                    <a:rPr lang="es-ES" sz="900" dirty="0" err="1"/>
                    <a:t>consum</a:t>
                  </a:r>
                  <a:r>
                    <a:rPr lang="es-ES" sz="900" dirty="0"/>
                    <a:t> </a:t>
                  </a:r>
                  <a:r>
                    <a:rPr lang="es-ES" sz="900" dirty="0" smtClean="0"/>
                    <a:t>preferible-</a:t>
                  </a:r>
                  <a:endParaRPr lang="es-ES" sz="900" dirty="0"/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 err="1"/>
                    <a:t>ment</a:t>
                  </a:r>
                  <a:r>
                    <a:rPr lang="es-ES" sz="900" dirty="0"/>
                    <a:t> evitar-lo</a:t>
                  </a:r>
                </a:p>
                <a:p>
                  <a:endParaRPr lang="es-ES" sz="1937" dirty="0"/>
                </a:p>
              </p:txBody>
            </p:sp>
            <p:sp>
              <p:nvSpPr>
                <p:cNvPr id="105" name="CuadroTexto 104">
                  <a:extLst>
                    <a:ext uri="{FF2B5EF4-FFF2-40B4-BE49-F238E27FC236}">
                      <a16:creationId xmlns:a16="http://schemas.microsoft.com/office/drawing/2014/main" xmlns="" id="{52A91A23-5C42-EC40-9331-B82277A6A86C}"/>
                    </a:ext>
                  </a:extLst>
                </p:cNvPr>
                <p:cNvSpPr txBox="1"/>
                <p:nvPr/>
              </p:nvSpPr>
              <p:spPr>
                <a:xfrm>
                  <a:off x="1413611" y="4590074"/>
                  <a:ext cx="1628821" cy="54276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>
                      <a:solidFill>
                        <a:srgbClr val="FF6B1A"/>
                      </a:solidFill>
                    </a:rPr>
                    <a:t>Evitar </a:t>
                  </a:r>
                  <a:r>
                    <a:rPr lang="es-ES" sz="1200" b="1" dirty="0" err="1">
                      <a:solidFill>
                        <a:srgbClr val="FF6B1A"/>
                      </a:solidFill>
                    </a:rPr>
                    <a:t>exposició</a:t>
                  </a:r>
                  <a:r>
                    <a:rPr lang="es-ES" sz="1200" b="1" dirty="0">
                      <a:solidFill>
                        <a:srgbClr val="FF6B1A"/>
                      </a:solidFill>
                    </a:rPr>
                    <a:t> </a:t>
                  </a:r>
                  <a:r>
                    <a:rPr lang="es-ES" sz="1200" b="1" dirty="0" err="1" smtClean="0">
                      <a:solidFill>
                        <a:srgbClr val="FF6B1A"/>
                      </a:solidFill>
                    </a:rPr>
                    <a:t>excessiva</a:t>
                  </a:r>
                  <a:r>
                    <a:rPr lang="es-ES" sz="1200" b="1" dirty="0" smtClean="0">
                      <a:solidFill>
                        <a:srgbClr val="FF6B1A"/>
                      </a:solidFill>
                    </a:rPr>
                    <a:t> </a:t>
                  </a:r>
                  <a:r>
                    <a:rPr lang="es-ES" sz="1200" b="1" dirty="0">
                      <a:solidFill>
                        <a:srgbClr val="FF6B1A"/>
                      </a:solidFill>
                    </a:rPr>
                    <a:t>al sol</a:t>
                  </a: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 err="1"/>
                    <a:t>Utilitzar</a:t>
                  </a:r>
                  <a:r>
                    <a:rPr lang="es-ES" sz="900" dirty="0"/>
                    <a:t> </a:t>
                  </a:r>
                  <a:r>
                    <a:rPr lang="es-ES" sz="900" dirty="0" err="1"/>
                    <a:t>protecció</a:t>
                  </a:r>
                  <a:r>
                    <a:rPr lang="es-ES" sz="900" dirty="0"/>
                    <a:t> solar. </a:t>
                  </a:r>
                  <a:br>
                    <a:rPr lang="es-ES" sz="900" dirty="0"/>
                  </a:br>
                  <a:r>
                    <a:rPr lang="es-ES" sz="900" dirty="0"/>
                    <a:t>No </a:t>
                  </a:r>
                  <a:r>
                    <a:rPr lang="es-ES" sz="900" dirty="0" err="1"/>
                    <a:t>utilitzar</a:t>
                  </a:r>
                  <a:r>
                    <a:rPr lang="es-ES" sz="900" dirty="0"/>
                    <a:t> </a:t>
                  </a:r>
                  <a:r>
                    <a:rPr lang="es-ES" sz="900" dirty="0" err="1"/>
                    <a:t>cabines</a:t>
                  </a:r>
                  <a:r>
                    <a:rPr lang="es-ES" sz="900" dirty="0"/>
                    <a:t> de </a:t>
                  </a:r>
                  <a:r>
                    <a:rPr lang="es-ES" sz="900" dirty="0" err="1"/>
                    <a:t>raigs</a:t>
                  </a:r>
                  <a:r>
                    <a:rPr lang="es-ES" sz="900" dirty="0"/>
                    <a:t> UVA</a:t>
                  </a:r>
                </a:p>
                <a:p>
                  <a:endParaRPr lang="es-ES" sz="1937" dirty="0"/>
                </a:p>
              </p:txBody>
            </p:sp>
            <p:sp>
              <p:nvSpPr>
                <p:cNvPr id="122" name="CuadroTexto 121">
                  <a:extLst>
                    <a:ext uri="{FF2B5EF4-FFF2-40B4-BE49-F238E27FC236}">
                      <a16:creationId xmlns:a16="http://schemas.microsoft.com/office/drawing/2014/main" xmlns="" id="{8238B138-75BB-0847-ADD0-2B0BF50AC11F}"/>
                    </a:ext>
                  </a:extLst>
                </p:cNvPr>
                <p:cNvSpPr txBox="1"/>
                <p:nvPr/>
              </p:nvSpPr>
              <p:spPr>
                <a:xfrm>
                  <a:off x="4256840" y="4669736"/>
                  <a:ext cx="1591151" cy="3970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 err="1">
                      <a:solidFill>
                        <a:srgbClr val="FF74B9"/>
                      </a:solidFill>
                    </a:rPr>
                    <a:t>Seguretat</a:t>
                  </a:r>
                  <a:r>
                    <a:rPr lang="es-ES" sz="1200" b="1" dirty="0">
                      <a:solidFill>
                        <a:srgbClr val="FF74B9"/>
                      </a:solidFill>
                    </a:rPr>
                    <a:t> laboral</a:t>
                  </a: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 err="1"/>
                    <a:t>Complir</a:t>
                  </a:r>
                  <a:r>
                    <a:rPr lang="es-ES" sz="900" dirty="0"/>
                    <a:t> normativa de </a:t>
                  </a:r>
                  <a:r>
                    <a:rPr lang="es-ES" sz="900" dirty="0" err="1"/>
                    <a:t>protecció</a:t>
                  </a:r>
                  <a:r>
                    <a:rPr lang="es-ES" sz="900" dirty="0"/>
                    <a:t> </a:t>
                  </a:r>
                  <a:br>
                    <a:rPr lang="es-ES" sz="900" dirty="0"/>
                  </a:br>
                  <a:r>
                    <a:rPr lang="es-ES" sz="900" dirty="0"/>
                    <a:t>de la </a:t>
                  </a:r>
                  <a:r>
                    <a:rPr lang="es-ES" sz="900" dirty="0" err="1"/>
                    <a:t>salut</a:t>
                  </a:r>
                  <a:r>
                    <a:rPr lang="es-ES" sz="900" dirty="0"/>
                    <a:t> a la </a:t>
                  </a:r>
                  <a:r>
                    <a:rPr lang="es-ES" sz="900" dirty="0" err="1"/>
                    <a:t>feina</a:t>
                  </a:r>
                  <a:endParaRPr lang="es-ES" sz="900" dirty="0"/>
                </a:p>
                <a:p>
                  <a:endParaRPr lang="es-ES" sz="1937" dirty="0"/>
                </a:p>
              </p:txBody>
            </p:sp>
            <p:sp>
              <p:nvSpPr>
                <p:cNvPr id="123" name="CuadroTexto 122">
                  <a:extLst>
                    <a:ext uri="{FF2B5EF4-FFF2-40B4-BE49-F238E27FC236}">
                      <a16:creationId xmlns:a16="http://schemas.microsoft.com/office/drawing/2014/main" xmlns="" id="{326A3DA3-0401-4146-AABF-0CF250EF1DC4}"/>
                    </a:ext>
                  </a:extLst>
                </p:cNvPr>
                <p:cNvSpPr txBox="1"/>
                <p:nvPr/>
              </p:nvSpPr>
              <p:spPr>
                <a:xfrm>
                  <a:off x="7105092" y="4591542"/>
                  <a:ext cx="1620230" cy="4041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>
                      <a:solidFill>
                        <a:srgbClr val="65C8FF"/>
                      </a:solidFill>
                    </a:rPr>
                    <a:t>Evitar </a:t>
                  </a:r>
                  <a:r>
                    <a:rPr lang="es-ES" sz="1200" b="1" dirty="0" err="1">
                      <a:solidFill>
                        <a:srgbClr val="65C8FF"/>
                      </a:solidFill>
                    </a:rPr>
                    <a:t>exposició</a:t>
                  </a:r>
                  <a:r>
                    <a:rPr lang="es-ES" sz="1200" b="1" dirty="0">
                      <a:solidFill>
                        <a:srgbClr val="65C8FF"/>
                      </a:solidFill>
                    </a:rPr>
                    <a:t> al </a:t>
                  </a:r>
                  <a:r>
                    <a:rPr lang="es-ES" sz="1200" b="1" dirty="0" err="1">
                      <a:solidFill>
                        <a:srgbClr val="65C8FF"/>
                      </a:solidFill>
                    </a:rPr>
                    <a:t>radó</a:t>
                  </a:r>
                  <a:endParaRPr lang="es-ES" sz="1200" b="1" dirty="0">
                    <a:solidFill>
                      <a:srgbClr val="65C8FF"/>
                    </a:solidFill>
                  </a:endParaRP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 err="1"/>
                    <a:t>Esbrinar</a:t>
                  </a:r>
                  <a:r>
                    <a:rPr lang="es-ES" sz="900" dirty="0"/>
                    <a:t> si hi ha </a:t>
                  </a:r>
                  <a:r>
                    <a:rPr lang="es-ES" sz="900" dirty="0" err="1"/>
                    <a:t>alts</a:t>
                  </a:r>
                  <a:r>
                    <a:rPr lang="es-ES" sz="900" dirty="0"/>
                    <a:t> </a:t>
                  </a:r>
                  <a:r>
                    <a:rPr lang="es-ES" sz="900" dirty="0" err="1"/>
                    <a:t>nivells</a:t>
                  </a:r>
                  <a:r>
                    <a:rPr lang="es-ES" sz="900" dirty="0"/>
                    <a:t> de </a:t>
                  </a:r>
                  <a:br>
                    <a:rPr lang="es-ES" sz="900" dirty="0"/>
                  </a:br>
                  <a:r>
                    <a:rPr lang="es-ES" sz="900" dirty="0" err="1"/>
                    <a:t>radó</a:t>
                  </a:r>
                  <a:r>
                    <a:rPr lang="es-ES" sz="900" dirty="0"/>
                    <a:t> a la </a:t>
                  </a:r>
                  <a:r>
                    <a:rPr lang="es-ES" sz="900" dirty="0" smtClean="0"/>
                    <a:t>llar i </a:t>
                  </a:r>
                  <a:r>
                    <a:rPr lang="es-ES" sz="900" dirty="0" err="1" smtClean="0"/>
                    <a:t>prendre</a:t>
                  </a:r>
                  <a:r>
                    <a:rPr lang="es-ES" sz="900" dirty="0" smtClean="0"/>
                    <a:t> mesures per </a:t>
                  </a:r>
                  <a:r>
                    <a:rPr lang="es-ES" sz="900" dirty="0" err="1" smtClean="0"/>
                    <a:t>reduir</a:t>
                  </a:r>
                  <a:r>
                    <a:rPr lang="es-ES" sz="900" dirty="0" smtClean="0"/>
                    <a:t>-lo</a:t>
                  </a:r>
                  <a:endParaRPr lang="es-ES" sz="900" dirty="0"/>
                </a:p>
                <a:p>
                  <a:endParaRPr lang="es-ES" sz="1937" dirty="0"/>
                </a:p>
              </p:txBody>
            </p:sp>
            <p:sp>
              <p:nvSpPr>
                <p:cNvPr id="124" name="CuadroTexto 123">
                  <a:extLst>
                    <a:ext uri="{FF2B5EF4-FFF2-40B4-BE49-F238E27FC236}">
                      <a16:creationId xmlns:a16="http://schemas.microsoft.com/office/drawing/2014/main" xmlns="" id="{3253F766-3F89-484F-B02E-C9F2B0D1E568}"/>
                    </a:ext>
                  </a:extLst>
                </p:cNvPr>
                <p:cNvSpPr txBox="1"/>
                <p:nvPr/>
              </p:nvSpPr>
              <p:spPr>
                <a:xfrm>
                  <a:off x="4248000" y="5885028"/>
                  <a:ext cx="1695432" cy="438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 err="1">
                      <a:solidFill>
                        <a:srgbClr val="558ED5"/>
                      </a:solidFill>
                    </a:rPr>
                    <a:t>Vacunació</a:t>
                  </a:r>
                  <a:endParaRPr lang="es-ES" sz="1200" b="1" dirty="0">
                    <a:solidFill>
                      <a:srgbClr val="558ED5"/>
                    </a:solidFill>
                  </a:endParaRP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/>
                    <a:t>Vacunar-se </a:t>
                  </a:r>
                  <a:r>
                    <a:rPr lang="es-ES" sz="900" dirty="0" err="1"/>
                    <a:t>enfront</a:t>
                  </a:r>
                  <a:r>
                    <a:rPr lang="es-ES" sz="900" dirty="0"/>
                    <a:t> de </a:t>
                  </a:r>
                  <a:r>
                    <a:rPr lang="es-ES" sz="900" dirty="0" err="1"/>
                    <a:t>l'hepatitis</a:t>
                  </a:r>
                  <a:r>
                    <a:rPr lang="es-ES" sz="900" dirty="0"/>
                    <a:t> B </a:t>
                  </a:r>
                </a:p>
                <a:p>
                  <a:pPr>
                    <a:lnSpc>
                      <a:spcPts val="1104"/>
                    </a:lnSpc>
                  </a:pPr>
                  <a:r>
                    <a:rPr lang="es-ES" sz="900" dirty="0"/>
                    <a:t>i virus del </a:t>
                  </a:r>
                  <a:r>
                    <a:rPr lang="es-ES" sz="900" dirty="0" err="1"/>
                    <a:t>papil·loma</a:t>
                  </a:r>
                  <a:r>
                    <a:rPr lang="es-ES" sz="900" dirty="0"/>
                    <a:t> </a:t>
                  </a:r>
                  <a:r>
                    <a:rPr lang="es-ES" sz="900" dirty="0" err="1"/>
                    <a:t>humà</a:t>
                  </a:r>
                  <a:endParaRPr lang="es-ES" sz="900" dirty="0"/>
                </a:p>
                <a:p>
                  <a:endParaRPr lang="es-ES" sz="1937" dirty="0"/>
                </a:p>
              </p:txBody>
            </p:sp>
            <p:sp>
              <p:nvSpPr>
                <p:cNvPr id="103" name="CuadroTexto 102">
                  <a:extLst>
                    <a:ext uri="{FF2B5EF4-FFF2-40B4-BE49-F238E27FC236}">
                      <a16:creationId xmlns:a16="http://schemas.microsoft.com/office/drawing/2014/main" xmlns="" id="{27E2DF06-163D-BE44-8D76-80D45556F541}"/>
                    </a:ext>
                  </a:extLst>
                </p:cNvPr>
                <p:cNvSpPr txBox="1"/>
                <p:nvPr/>
              </p:nvSpPr>
              <p:spPr>
                <a:xfrm>
                  <a:off x="1413611" y="5806234"/>
                  <a:ext cx="1628820" cy="5963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ts val="1104"/>
                    </a:lnSpc>
                  </a:pPr>
                  <a:r>
                    <a:rPr lang="es-ES" sz="1200" b="1" dirty="0" err="1">
                      <a:solidFill>
                        <a:srgbClr val="77933C"/>
                      </a:solidFill>
                    </a:rPr>
                    <a:t>Promoure</a:t>
                  </a:r>
                  <a:r>
                    <a:rPr lang="es-ES" sz="1200" b="1" dirty="0">
                      <a:solidFill>
                        <a:srgbClr val="77933C"/>
                      </a:solidFill>
                    </a:rPr>
                    <a:t> </a:t>
                  </a:r>
                  <a:r>
                    <a:rPr lang="es-ES" sz="1200" b="1" dirty="0" smtClean="0">
                      <a:solidFill>
                        <a:srgbClr val="77933C"/>
                      </a:solidFill>
                    </a:rPr>
                    <a:t>la </a:t>
                  </a:r>
                  <a:r>
                    <a:rPr lang="es-ES" sz="1200" b="1" dirty="0" err="1" smtClean="0">
                      <a:solidFill>
                        <a:srgbClr val="77933C"/>
                      </a:solidFill>
                    </a:rPr>
                    <a:t>lactància</a:t>
                  </a:r>
                  <a:r>
                    <a:rPr lang="es-ES" sz="1200" b="1" dirty="0" smtClean="0">
                      <a:solidFill>
                        <a:srgbClr val="77933C"/>
                      </a:solidFill>
                    </a:rPr>
                    <a:t> </a:t>
                  </a:r>
                  <a:endParaRPr lang="es-ES" sz="1200" b="1" dirty="0">
                    <a:solidFill>
                      <a:srgbClr val="77933C"/>
                    </a:solidFill>
                  </a:endParaRPr>
                </a:p>
                <a:p>
                  <a:pPr>
                    <a:lnSpc>
                      <a:spcPts val="1104"/>
                    </a:lnSpc>
                  </a:pPr>
                  <a:r>
                    <a:rPr lang="es-ES" sz="1200" b="1" dirty="0" smtClean="0">
                      <a:solidFill>
                        <a:srgbClr val="77933C"/>
                      </a:solidFill>
                    </a:rPr>
                    <a:t>materna </a:t>
                  </a:r>
                  <a:r>
                    <a:rPr lang="es-ES" sz="1200" b="1" dirty="0">
                      <a:solidFill>
                        <a:srgbClr val="77933C"/>
                      </a:solidFill>
                    </a:rPr>
                    <a:t>i limitar </a:t>
                  </a:r>
                  <a:r>
                    <a:rPr lang="es-ES" sz="1200" b="1" dirty="0" smtClean="0">
                      <a:solidFill>
                        <a:srgbClr val="77933C"/>
                      </a:solidFill>
                    </a:rPr>
                    <a:t>la terapia hormonal substitutiva</a:t>
                  </a:r>
                  <a:endParaRPr lang="es-ES" sz="1937" dirty="0"/>
                </a:p>
              </p:txBody>
            </p:sp>
          </p:grpSp>
          <p:sp>
            <p:nvSpPr>
              <p:cNvPr id="230" name="CuadroTexto 102">
                <a:extLst>
                  <a:ext uri="{FF2B5EF4-FFF2-40B4-BE49-F238E27FC236}">
                    <a16:creationId xmlns:a16="http://schemas.microsoft.com/office/drawing/2014/main" xmlns="" id="{27E2DF06-163D-BE44-8D76-80D45556F541}"/>
                  </a:ext>
                </a:extLst>
              </p:cNvPr>
              <p:cNvSpPr txBox="1"/>
              <p:nvPr/>
            </p:nvSpPr>
            <p:spPr>
              <a:xfrm>
                <a:off x="7078436" y="5328309"/>
                <a:ext cx="1646886" cy="765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1104"/>
                  </a:lnSpc>
                </a:pPr>
                <a:r>
                  <a:rPr lang="es-ES" sz="1200" b="1" dirty="0">
                    <a:solidFill>
                      <a:srgbClr val="C7A46E"/>
                    </a:solidFill>
                  </a:rPr>
                  <a:t>Participar en programes </a:t>
                </a:r>
                <a:r>
                  <a:rPr lang="es-ES" sz="1200" b="1" dirty="0" smtClean="0">
                    <a:solidFill>
                      <a:srgbClr val="C7A46E"/>
                    </a:solidFill>
                  </a:rPr>
                  <a:t/>
                </a:r>
                <a:br>
                  <a:rPr lang="es-ES" sz="1200" b="1" dirty="0" smtClean="0">
                    <a:solidFill>
                      <a:srgbClr val="C7A46E"/>
                    </a:solidFill>
                  </a:rPr>
                </a:br>
                <a:r>
                  <a:rPr lang="es-ES" sz="1200" b="1" dirty="0" smtClean="0">
                    <a:solidFill>
                      <a:srgbClr val="C7A46E"/>
                    </a:solidFill>
                  </a:rPr>
                  <a:t>de </a:t>
                </a:r>
                <a:r>
                  <a:rPr lang="es-ES" sz="1200" b="1" dirty="0" err="1" smtClean="0">
                    <a:solidFill>
                      <a:srgbClr val="C7A46E"/>
                    </a:solidFill>
                  </a:rPr>
                  <a:t>cribratge</a:t>
                </a:r>
                <a:r>
                  <a:rPr lang="es-ES" sz="1200" b="1" dirty="0" smtClean="0">
                    <a:solidFill>
                      <a:srgbClr val="C7A46E"/>
                    </a:solidFill>
                  </a:rPr>
                  <a:t> de </a:t>
                </a:r>
                <a:r>
                  <a:rPr lang="es-ES" sz="1200" b="1" dirty="0" err="1" smtClean="0">
                    <a:solidFill>
                      <a:srgbClr val="C7A46E"/>
                    </a:solidFill>
                  </a:rPr>
                  <a:t>càncer</a:t>
                </a:r>
                <a:r>
                  <a:rPr lang="es-ES" sz="1200" b="1" dirty="0" smtClean="0">
                    <a:solidFill>
                      <a:srgbClr val="77933C"/>
                    </a:solidFill>
                  </a:rPr>
                  <a:t/>
                </a:r>
                <a:br>
                  <a:rPr lang="es-ES" sz="1200" b="1" dirty="0" smtClean="0">
                    <a:solidFill>
                      <a:srgbClr val="77933C"/>
                    </a:solidFill>
                  </a:rPr>
                </a:br>
                <a:r>
                  <a:rPr lang="es-ES" sz="900" dirty="0" err="1"/>
                  <a:t>Colorectal</a:t>
                </a:r>
                <a:r>
                  <a:rPr lang="es-ES" sz="900" dirty="0"/>
                  <a:t> (</a:t>
                </a:r>
                <a:r>
                  <a:rPr lang="es-ES" sz="900" dirty="0" err="1" smtClean="0"/>
                  <a:t>homes</a:t>
                </a:r>
                <a:r>
                  <a:rPr lang="es-ES" sz="900" dirty="0" smtClean="0"/>
                  <a:t>-dones), </a:t>
                </a:r>
                <a:r>
                  <a:rPr lang="es-ES" sz="900" dirty="0" smtClean="0"/>
                  <a:t>mama </a:t>
                </a:r>
                <a:r>
                  <a:rPr lang="es-ES" sz="900" dirty="0" smtClean="0"/>
                  <a:t> i </a:t>
                </a:r>
                <a:r>
                  <a:rPr lang="es-ES" sz="900" dirty="0" err="1" smtClean="0"/>
                  <a:t>coll</a:t>
                </a:r>
                <a:r>
                  <a:rPr lang="es-ES" sz="900" dirty="0" smtClean="0"/>
                  <a:t> </a:t>
                </a:r>
                <a:r>
                  <a:rPr lang="es-ES" sz="900" dirty="0" err="1" smtClean="0"/>
                  <a:t>d’úter</a:t>
                </a:r>
                <a:r>
                  <a:rPr lang="es-ES" sz="900" dirty="0"/>
                  <a:t> </a:t>
                </a:r>
                <a:r>
                  <a:rPr lang="es-ES" sz="900" dirty="0" smtClean="0"/>
                  <a:t>(dones</a:t>
                </a:r>
                <a:r>
                  <a:rPr lang="es-ES" sz="900" dirty="0"/>
                  <a:t>)</a:t>
                </a:r>
              </a:p>
            </p:txBody>
          </p:sp>
          <p:sp>
            <p:nvSpPr>
              <p:cNvPr id="380" name="CuadroTexto 195">
                <a:extLst>
                  <a:ext uri="{FF2B5EF4-FFF2-40B4-BE49-F238E27FC236}">
                    <a16:creationId xmlns:a16="http://schemas.microsoft.com/office/drawing/2014/main" xmlns="" id="{769EFCB8-DAE8-0D49-A646-E0133C063F45}"/>
                  </a:ext>
                </a:extLst>
              </p:cNvPr>
              <p:cNvSpPr txBox="1"/>
              <p:nvPr/>
            </p:nvSpPr>
            <p:spPr>
              <a:xfrm>
                <a:off x="6217134" y="3899073"/>
                <a:ext cx="19452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2000" dirty="0">
                    <a:solidFill>
                      <a:schemeClr val="bg1"/>
                    </a:solidFill>
                    <a:latin typeface="Bauhaus 93" pitchFamily="82" charset="77"/>
                  </a:rPr>
                  <a:t>9</a:t>
                </a:r>
              </a:p>
            </p:txBody>
          </p:sp>
          <p:pic>
            <p:nvPicPr>
              <p:cNvPr id="125" name="124 Imagen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377" y="1708278"/>
                <a:ext cx="681747" cy="681747"/>
              </a:xfrm>
              <a:prstGeom prst="rect">
                <a:avLst/>
              </a:prstGeom>
            </p:spPr>
          </p:pic>
          <p:grpSp>
            <p:nvGrpSpPr>
              <p:cNvPr id="5" name="4 Grupo"/>
              <p:cNvGrpSpPr/>
              <p:nvPr/>
            </p:nvGrpSpPr>
            <p:grpSpPr>
              <a:xfrm>
                <a:off x="422889" y="1556792"/>
                <a:ext cx="333037" cy="333037"/>
                <a:chOff x="422889" y="1628800"/>
                <a:chExt cx="333037" cy="333037"/>
              </a:xfrm>
            </p:grpSpPr>
            <p:sp>
              <p:nvSpPr>
                <p:cNvPr id="259" name="Elipse 168">
                  <a:extLst>
                    <a:ext uri="{FF2B5EF4-FFF2-40B4-BE49-F238E27FC236}">
                      <a16:creationId xmlns:a16="http://schemas.microsoft.com/office/drawing/2014/main" xmlns="" id="{3D782ED5-8386-5945-AD7E-E621EE5C126D}"/>
                    </a:ext>
                  </a:extLst>
                </p:cNvPr>
                <p:cNvSpPr/>
                <p:nvPr/>
              </p:nvSpPr>
              <p:spPr>
                <a:xfrm>
                  <a:off x="422889" y="1628800"/>
                  <a:ext cx="333037" cy="33303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0" name="CuadroTexto 170">
                  <a:extLst>
                    <a:ext uri="{FF2B5EF4-FFF2-40B4-BE49-F238E27FC236}">
                      <a16:creationId xmlns:a16="http://schemas.microsoft.com/office/drawing/2014/main" xmlns="" id="{482D9542-D0BB-7C43-A5F8-ABD0E78C65A8}"/>
                    </a:ext>
                  </a:extLst>
                </p:cNvPr>
                <p:cNvSpPr txBox="1"/>
                <p:nvPr/>
              </p:nvSpPr>
              <p:spPr>
                <a:xfrm>
                  <a:off x="514684" y="1641430"/>
                  <a:ext cx="14944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2000" dirty="0">
                      <a:solidFill>
                        <a:schemeClr val="bg1"/>
                      </a:solidFill>
                      <a:latin typeface="Bauhaus 93" pitchFamily="82" charset="77"/>
                    </a:rPr>
                    <a:t>1</a:t>
                  </a:r>
                </a:p>
              </p:txBody>
            </p:sp>
          </p:grpSp>
          <p:grpSp>
            <p:nvGrpSpPr>
              <p:cNvPr id="17" name="16 Grupo"/>
              <p:cNvGrpSpPr/>
              <p:nvPr/>
            </p:nvGrpSpPr>
            <p:grpSpPr>
              <a:xfrm>
                <a:off x="522261" y="3992392"/>
                <a:ext cx="809215" cy="822681"/>
                <a:chOff x="547908" y="4039152"/>
                <a:chExt cx="727995" cy="740110"/>
              </a:xfrm>
            </p:grpSpPr>
            <p:grpSp>
              <p:nvGrpSpPr>
                <p:cNvPr id="7" name="6 Grupo"/>
                <p:cNvGrpSpPr/>
                <p:nvPr/>
              </p:nvGrpSpPr>
              <p:grpSpPr>
                <a:xfrm rot="20677307">
                  <a:off x="547908" y="4039152"/>
                  <a:ext cx="699253" cy="740110"/>
                  <a:chOff x="-1766856" y="1119914"/>
                  <a:chExt cx="1009788" cy="1068788"/>
                </a:xfrm>
              </p:grpSpPr>
              <p:pic>
                <p:nvPicPr>
                  <p:cNvPr id="6" name="5 Imagen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8">
                            <a14:imgEffect>
                              <a14:brightnessContrast bright="100000" contras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766856" y="1227854"/>
                    <a:ext cx="960848" cy="960848"/>
                  </a:xfrm>
                  <a:prstGeom prst="rect">
                    <a:avLst/>
                  </a:prstGeom>
                </p:spPr>
              </p:pic>
              <p:grpSp>
                <p:nvGrpSpPr>
                  <p:cNvPr id="134" name="133 Grupo"/>
                  <p:cNvGrpSpPr/>
                  <p:nvPr/>
                </p:nvGrpSpPr>
                <p:grpSpPr>
                  <a:xfrm rot="21420158" flipH="1">
                    <a:off x="-1138382" y="1119914"/>
                    <a:ext cx="381314" cy="308169"/>
                    <a:chOff x="-4690462" y="-4188590"/>
                    <a:chExt cx="2023894" cy="1635657"/>
                  </a:xfrm>
                  <a:solidFill>
                    <a:schemeClr val="bg1"/>
                  </a:solidFill>
                </p:grpSpPr>
                <p:sp>
                  <p:nvSpPr>
                    <p:cNvPr id="135" name="134 Rectángulo redondeado"/>
                    <p:cNvSpPr/>
                    <p:nvPr/>
                  </p:nvSpPr>
                  <p:spPr>
                    <a:xfrm rot="19367480">
                      <a:off x="-4149252" y="-3860010"/>
                      <a:ext cx="275932" cy="496678"/>
                    </a:xfrm>
                    <a:prstGeom prst="roundRect">
                      <a:avLst>
                        <a:gd name="adj" fmla="val 40769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ca-ES" dirty="0" smtClean="0"/>
                        <a:t>           </a:t>
                      </a:r>
                      <a:endParaRPr lang="es-ES" dirty="0"/>
                    </a:p>
                  </p:txBody>
                </p:sp>
                <p:sp>
                  <p:nvSpPr>
                    <p:cNvPr id="136" name="135 Rectángulo redondeado"/>
                    <p:cNvSpPr/>
                    <p:nvPr/>
                  </p:nvSpPr>
                  <p:spPr>
                    <a:xfrm rot="388350">
                      <a:off x="-3214651" y="-4188590"/>
                      <a:ext cx="275932" cy="496677"/>
                    </a:xfrm>
                    <a:prstGeom prst="roundRect">
                      <a:avLst>
                        <a:gd name="adj" fmla="val 40769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ca-ES" dirty="0" smtClean="0"/>
                        <a:t>           </a:t>
                      </a:r>
                      <a:endParaRPr lang="es-ES" dirty="0"/>
                    </a:p>
                  </p:txBody>
                </p:sp>
                <p:sp>
                  <p:nvSpPr>
                    <p:cNvPr id="137" name="136 Rectángulo redondeado"/>
                    <p:cNvSpPr/>
                    <p:nvPr/>
                  </p:nvSpPr>
                  <p:spPr>
                    <a:xfrm rot="16960036">
                      <a:off x="-4580089" y="-3005353"/>
                      <a:ext cx="275932" cy="496678"/>
                    </a:xfrm>
                    <a:prstGeom prst="roundRect">
                      <a:avLst>
                        <a:gd name="adj" fmla="val 40769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ca-ES" dirty="0" smtClean="0"/>
                        <a:t>           </a:t>
                      </a:r>
                      <a:endParaRPr lang="es-ES" dirty="0"/>
                    </a:p>
                  </p:txBody>
                </p:sp>
                <p:sp>
                  <p:nvSpPr>
                    <p:cNvPr id="138" name="42 Elipse"/>
                    <p:cNvSpPr/>
                    <p:nvPr/>
                  </p:nvSpPr>
                  <p:spPr>
                    <a:xfrm rot="2849328">
                      <a:off x="-3903770" y="-3790134"/>
                      <a:ext cx="866097" cy="1608306"/>
                    </a:xfrm>
                    <a:custGeom>
                      <a:avLst/>
                      <a:gdLst>
                        <a:gd name="connsiteX0" fmla="*/ 0 w 1152128"/>
                        <a:gd name="connsiteY0" fmla="*/ 576064 h 1152128"/>
                        <a:gd name="connsiteX1" fmla="*/ 576064 w 1152128"/>
                        <a:gd name="connsiteY1" fmla="*/ 0 h 1152128"/>
                        <a:gd name="connsiteX2" fmla="*/ 1152128 w 1152128"/>
                        <a:gd name="connsiteY2" fmla="*/ 576064 h 1152128"/>
                        <a:gd name="connsiteX3" fmla="*/ 576064 w 1152128"/>
                        <a:gd name="connsiteY3" fmla="*/ 1152128 h 1152128"/>
                        <a:gd name="connsiteX4" fmla="*/ 0 w 1152128"/>
                        <a:gd name="connsiteY4" fmla="*/ 576064 h 1152128"/>
                        <a:gd name="connsiteX0" fmla="*/ 0 w 576064"/>
                        <a:gd name="connsiteY0" fmla="*/ 592077 h 1184154"/>
                        <a:gd name="connsiteX1" fmla="*/ 576064 w 576064"/>
                        <a:gd name="connsiteY1" fmla="*/ 16013 h 1184154"/>
                        <a:gd name="connsiteX2" fmla="*/ 576064 w 576064"/>
                        <a:gd name="connsiteY2" fmla="*/ 1168141 h 1184154"/>
                        <a:gd name="connsiteX3" fmla="*/ 0 w 576064"/>
                        <a:gd name="connsiteY3" fmla="*/ 592077 h 1184154"/>
                        <a:gd name="connsiteX0" fmla="*/ 458 w 721897"/>
                        <a:gd name="connsiteY0" fmla="*/ 871543 h 1473977"/>
                        <a:gd name="connsiteX1" fmla="*/ 680615 w 721897"/>
                        <a:gd name="connsiteY1" fmla="*/ 8768 h 1473977"/>
                        <a:gd name="connsiteX2" fmla="*/ 576522 w 721897"/>
                        <a:gd name="connsiteY2" fmla="*/ 1447607 h 1473977"/>
                        <a:gd name="connsiteX3" fmla="*/ 458 w 721897"/>
                        <a:gd name="connsiteY3" fmla="*/ 871543 h 1473977"/>
                        <a:gd name="connsiteX0" fmla="*/ 460 w 721015"/>
                        <a:gd name="connsiteY0" fmla="*/ 754537 h 1470274"/>
                        <a:gd name="connsiteX1" fmla="*/ 679817 w 721015"/>
                        <a:gd name="connsiteY1" fmla="*/ 14488 h 1470274"/>
                        <a:gd name="connsiteX2" fmla="*/ 575724 w 721015"/>
                        <a:gd name="connsiteY2" fmla="*/ 1453327 h 1470274"/>
                        <a:gd name="connsiteX3" fmla="*/ 460 w 721015"/>
                        <a:gd name="connsiteY3" fmla="*/ 754537 h 1470274"/>
                        <a:gd name="connsiteX0" fmla="*/ 337 w 725212"/>
                        <a:gd name="connsiteY0" fmla="*/ 759201 h 1585746"/>
                        <a:gd name="connsiteX1" fmla="*/ 679694 w 725212"/>
                        <a:gd name="connsiteY1" fmla="*/ 19152 h 1585746"/>
                        <a:gd name="connsiteX2" fmla="*/ 589709 w 725212"/>
                        <a:gd name="connsiteY2" fmla="*/ 1570865 h 1585746"/>
                        <a:gd name="connsiteX3" fmla="*/ 337 w 725212"/>
                        <a:gd name="connsiteY3" fmla="*/ 759201 h 1585746"/>
                        <a:gd name="connsiteX0" fmla="*/ 279 w 709012"/>
                        <a:gd name="connsiteY0" fmla="*/ 759201 h 1572992"/>
                        <a:gd name="connsiteX1" fmla="*/ 679636 w 709012"/>
                        <a:gd name="connsiteY1" fmla="*/ 19152 h 1572992"/>
                        <a:gd name="connsiteX2" fmla="*/ 589651 w 709012"/>
                        <a:gd name="connsiteY2" fmla="*/ 1570865 h 1572992"/>
                        <a:gd name="connsiteX3" fmla="*/ 279 w 709012"/>
                        <a:gd name="connsiteY3" fmla="*/ 759201 h 1572992"/>
                        <a:gd name="connsiteX0" fmla="*/ 279 w 681363"/>
                        <a:gd name="connsiteY0" fmla="*/ 740051 h 1553842"/>
                        <a:gd name="connsiteX1" fmla="*/ 679636 w 681363"/>
                        <a:gd name="connsiteY1" fmla="*/ 2 h 1553842"/>
                        <a:gd name="connsiteX2" fmla="*/ 589651 w 681363"/>
                        <a:gd name="connsiteY2" fmla="*/ 1551715 h 1553842"/>
                        <a:gd name="connsiteX3" fmla="*/ 279 w 681363"/>
                        <a:gd name="connsiteY3" fmla="*/ 740051 h 1553842"/>
                        <a:gd name="connsiteX0" fmla="*/ 1742 w 682826"/>
                        <a:gd name="connsiteY0" fmla="*/ 740053 h 1556672"/>
                        <a:gd name="connsiteX1" fmla="*/ 681099 w 682826"/>
                        <a:gd name="connsiteY1" fmla="*/ 4 h 1556672"/>
                        <a:gd name="connsiteX2" fmla="*/ 591114 w 682826"/>
                        <a:gd name="connsiteY2" fmla="*/ 1551717 h 1556672"/>
                        <a:gd name="connsiteX3" fmla="*/ 1742 w 682826"/>
                        <a:gd name="connsiteY3" fmla="*/ 740053 h 1556672"/>
                        <a:gd name="connsiteX0" fmla="*/ 492 w 704937"/>
                        <a:gd name="connsiteY0" fmla="*/ 743016 h 1569673"/>
                        <a:gd name="connsiteX1" fmla="*/ 698944 w 704937"/>
                        <a:gd name="connsiteY1" fmla="*/ 1 h 1569673"/>
                        <a:gd name="connsiteX2" fmla="*/ 589864 w 704937"/>
                        <a:gd name="connsiteY2" fmla="*/ 1554680 h 1569673"/>
                        <a:gd name="connsiteX3" fmla="*/ 492 w 704937"/>
                        <a:gd name="connsiteY3" fmla="*/ 743016 h 1569673"/>
                        <a:gd name="connsiteX0" fmla="*/ 401 w 700229"/>
                        <a:gd name="connsiteY0" fmla="*/ 743016 h 1554869"/>
                        <a:gd name="connsiteX1" fmla="*/ 698853 w 700229"/>
                        <a:gd name="connsiteY1" fmla="*/ 1 h 1554869"/>
                        <a:gd name="connsiteX2" fmla="*/ 589773 w 700229"/>
                        <a:gd name="connsiteY2" fmla="*/ 1554680 h 1554869"/>
                        <a:gd name="connsiteX3" fmla="*/ 401 w 700229"/>
                        <a:gd name="connsiteY3" fmla="*/ 743016 h 1554869"/>
                        <a:gd name="connsiteX0" fmla="*/ 2778 w 702606"/>
                        <a:gd name="connsiteY0" fmla="*/ 743021 h 1554874"/>
                        <a:gd name="connsiteX1" fmla="*/ 701230 w 702606"/>
                        <a:gd name="connsiteY1" fmla="*/ 6 h 1554874"/>
                        <a:gd name="connsiteX2" fmla="*/ 592150 w 702606"/>
                        <a:gd name="connsiteY2" fmla="*/ 1554685 h 1554874"/>
                        <a:gd name="connsiteX3" fmla="*/ 2778 w 702606"/>
                        <a:gd name="connsiteY3" fmla="*/ 743021 h 1554874"/>
                        <a:gd name="connsiteX0" fmla="*/ 2778 w 742219"/>
                        <a:gd name="connsiteY0" fmla="*/ 743021 h 1554737"/>
                        <a:gd name="connsiteX1" fmla="*/ 701230 w 742219"/>
                        <a:gd name="connsiteY1" fmla="*/ 6 h 1554737"/>
                        <a:gd name="connsiteX2" fmla="*/ 652772 w 742219"/>
                        <a:gd name="connsiteY2" fmla="*/ 779409 h 1554737"/>
                        <a:gd name="connsiteX3" fmla="*/ 592150 w 742219"/>
                        <a:gd name="connsiteY3" fmla="*/ 1554685 h 1554737"/>
                        <a:gd name="connsiteX4" fmla="*/ 2778 w 742219"/>
                        <a:gd name="connsiteY4" fmla="*/ 743021 h 1554737"/>
                        <a:gd name="connsiteX0" fmla="*/ 3245 w 730778"/>
                        <a:gd name="connsiteY0" fmla="*/ 743325 h 1555048"/>
                        <a:gd name="connsiteX1" fmla="*/ 701697 w 730778"/>
                        <a:gd name="connsiteY1" fmla="*/ 310 h 1555048"/>
                        <a:gd name="connsiteX2" fmla="*/ 598028 w 730778"/>
                        <a:gd name="connsiteY2" fmla="*/ 782113 h 1555048"/>
                        <a:gd name="connsiteX3" fmla="*/ 592617 w 730778"/>
                        <a:gd name="connsiteY3" fmla="*/ 1554989 h 1555048"/>
                        <a:gd name="connsiteX4" fmla="*/ 3245 w 730778"/>
                        <a:gd name="connsiteY4" fmla="*/ 743325 h 1555048"/>
                        <a:gd name="connsiteX0" fmla="*/ 2873 w 730406"/>
                        <a:gd name="connsiteY0" fmla="*/ 743325 h 1556604"/>
                        <a:gd name="connsiteX1" fmla="*/ 701325 w 730406"/>
                        <a:gd name="connsiteY1" fmla="*/ 310 h 1556604"/>
                        <a:gd name="connsiteX2" fmla="*/ 597656 w 730406"/>
                        <a:gd name="connsiteY2" fmla="*/ 782113 h 1556604"/>
                        <a:gd name="connsiteX3" fmla="*/ 592245 w 730406"/>
                        <a:gd name="connsiteY3" fmla="*/ 1554989 h 1556604"/>
                        <a:gd name="connsiteX4" fmla="*/ 2873 w 730406"/>
                        <a:gd name="connsiteY4" fmla="*/ 743325 h 1556604"/>
                        <a:gd name="connsiteX0" fmla="*/ 2873 w 702614"/>
                        <a:gd name="connsiteY0" fmla="*/ 744087 h 1557366"/>
                        <a:gd name="connsiteX1" fmla="*/ 701325 w 702614"/>
                        <a:gd name="connsiteY1" fmla="*/ 1072 h 1557366"/>
                        <a:gd name="connsiteX2" fmla="*/ 597656 w 702614"/>
                        <a:gd name="connsiteY2" fmla="*/ 782875 h 1557366"/>
                        <a:gd name="connsiteX3" fmla="*/ 592245 w 702614"/>
                        <a:gd name="connsiteY3" fmla="*/ 1555751 h 1557366"/>
                        <a:gd name="connsiteX4" fmla="*/ 2873 w 702614"/>
                        <a:gd name="connsiteY4" fmla="*/ 744087 h 1557366"/>
                        <a:gd name="connsiteX0" fmla="*/ 3200 w 723099"/>
                        <a:gd name="connsiteY0" fmla="*/ 743358 h 1555088"/>
                        <a:gd name="connsiteX1" fmla="*/ 701652 w 723099"/>
                        <a:gd name="connsiteY1" fmla="*/ 343 h 1555088"/>
                        <a:gd name="connsiteX2" fmla="*/ 548293 w 723099"/>
                        <a:gd name="connsiteY2" fmla="*/ 784305 h 1555088"/>
                        <a:gd name="connsiteX3" fmla="*/ 592572 w 723099"/>
                        <a:gd name="connsiteY3" fmla="*/ 1555022 h 1555088"/>
                        <a:gd name="connsiteX4" fmla="*/ 3200 w 723099"/>
                        <a:gd name="connsiteY4" fmla="*/ 743358 h 1555088"/>
                        <a:gd name="connsiteX0" fmla="*/ 3246 w 730951"/>
                        <a:gd name="connsiteY0" fmla="*/ 743016 h 1554681"/>
                        <a:gd name="connsiteX1" fmla="*/ 701698 w 730951"/>
                        <a:gd name="connsiteY1" fmla="*/ 1 h 1554681"/>
                        <a:gd name="connsiteX2" fmla="*/ 598990 w 730951"/>
                        <a:gd name="connsiteY2" fmla="*/ 740276 h 1554681"/>
                        <a:gd name="connsiteX3" fmla="*/ 592618 w 730951"/>
                        <a:gd name="connsiteY3" fmla="*/ 1554680 h 1554681"/>
                        <a:gd name="connsiteX4" fmla="*/ 3246 w 730951"/>
                        <a:gd name="connsiteY4" fmla="*/ 743016 h 1554681"/>
                        <a:gd name="connsiteX0" fmla="*/ 3246 w 712004"/>
                        <a:gd name="connsiteY0" fmla="*/ 745475 h 1557140"/>
                        <a:gd name="connsiteX1" fmla="*/ 701698 w 712004"/>
                        <a:gd name="connsiteY1" fmla="*/ 2460 h 1557140"/>
                        <a:gd name="connsiteX2" fmla="*/ 598990 w 712004"/>
                        <a:gd name="connsiteY2" fmla="*/ 742735 h 1557140"/>
                        <a:gd name="connsiteX3" fmla="*/ 592618 w 712004"/>
                        <a:gd name="connsiteY3" fmla="*/ 1557139 h 1557140"/>
                        <a:gd name="connsiteX4" fmla="*/ 3246 w 712004"/>
                        <a:gd name="connsiteY4" fmla="*/ 745475 h 1557140"/>
                        <a:gd name="connsiteX0" fmla="*/ 2874 w 711632"/>
                        <a:gd name="connsiteY0" fmla="*/ 745475 h 1559820"/>
                        <a:gd name="connsiteX1" fmla="*/ 701326 w 711632"/>
                        <a:gd name="connsiteY1" fmla="*/ 2460 h 1559820"/>
                        <a:gd name="connsiteX2" fmla="*/ 598618 w 711632"/>
                        <a:gd name="connsiteY2" fmla="*/ 742735 h 1559820"/>
                        <a:gd name="connsiteX3" fmla="*/ 592246 w 711632"/>
                        <a:gd name="connsiteY3" fmla="*/ 1557139 h 1559820"/>
                        <a:gd name="connsiteX4" fmla="*/ 2874 w 711632"/>
                        <a:gd name="connsiteY4" fmla="*/ 745475 h 1559820"/>
                        <a:gd name="connsiteX0" fmla="*/ 2 w 708760"/>
                        <a:gd name="connsiteY0" fmla="*/ 743666 h 1587209"/>
                        <a:gd name="connsiteX1" fmla="*/ 698454 w 708760"/>
                        <a:gd name="connsiteY1" fmla="*/ 651 h 1587209"/>
                        <a:gd name="connsiteX2" fmla="*/ 595746 w 708760"/>
                        <a:gd name="connsiteY2" fmla="*/ 740926 h 1587209"/>
                        <a:gd name="connsiteX3" fmla="*/ 704117 w 708760"/>
                        <a:gd name="connsiteY3" fmla="*/ 1586298 h 1587209"/>
                        <a:gd name="connsiteX4" fmla="*/ 2 w 708760"/>
                        <a:gd name="connsiteY4" fmla="*/ 743666 h 1587209"/>
                        <a:gd name="connsiteX0" fmla="*/ 4189 w 712947"/>
                        <a:gd name="connsiteY0" fmla="*/ 744475 h 1588790"/>
                        <a:gd name="connsiteX1" fmla="*/ 702641 w 712947"/>
                        <a:gd name="connsiteY1" fmla="*/ 1460 h 1588790"/>
                        <a:gd name="connsiteX2" fmla="*/ 599933 w 712947"/>
                        <a:gd name="connsiteY2" fmla="*/ 741735 h 1588790"/>
                        <a:gd name="connsiteX3" fmla="*/ 708304 w 712947"/>
                        <a:gd name="connsiteY3" fmla="*/ 1587107 h 1588790"/>
                        <a:gd name="connsiteX4" fmla="*/ 4189 w 712947"/>
                        <a:gd name="connsiteY4" fmla="*/ 744475 h 1588790"/>
                        <a:gd name="connsiteX0" fmla="*/ 4455 w 768551"/>
                        <a:gd name="connsiteY0" fmla="*/ 819367 h 1586452"/>
                        <a:gd name="connsiteX1" fmla="*/ 735555 w 768551"/>
                        <a:gd name="connsiteY1" fmla="*/ 257 h 1586452"/>
                        <a:gd name="connsiteX2" fmla="*/ 632847 w 768551"/>
                        <a:gd name="connsiteY2" fmla="*/ 740532 h 1586452"/>
                        <a:gd name="connsiteX3" fmla="*/ 741218 w 768551"/>
                        <a:gd name="connsiteY3" fmla="*/ 1585904 h 1586452"/>
                        <a:gd name="connsiteX4" fmla="*/ 4455 w 768551"/>
                        <a:gd name="connsiteY4" fmla="*/ 819367 h 1586452"/>
                        <a:gd name="connsiteX0" fmla="*/ 4095 w 766599"/>
                        <a:gd name="connsiteY0" fmla="*/ 819367 h 1587251"/>
                        <a:gd name="connsiteX1" fmla="*/ 735195 w 766599"/>
                        <a:gd name="connsiteY1" fmla="*/ 257 h 1587251"/>
                        <a:gd name="connsiteX2" fmla="*/ 632487 w 766599"/>
                        <a:gd name="connsiteY2" fmla="*/ 740532 h 1587251"/>
                        <a:gd name="connsiteX3" fmla="*/ 740858 w 766599"/>
                        <a:gd name="connsiteY3" fmla="*/ 1585904 h 1587251"/>
                        <a:gd name="connsiteX4" fmla="*/ 4095 w 766599"/>
                        <a:gd name="connsiteY4" fmla="*/ 819367 h 1587251"/>
                        <a:gd name="connsiteX0" fmla="*/ 4470 w 771015"/>
                        <a:gd name="connsiteY0" fmla="*/ 819185 h 1585898"/>
                        <a:gd name="connsiteX1" fmla="*/ 735570 w 771015"/>
                        <a:gd name="connsiteY1" fmla="*/ 75 h 1585898"/>
                        <a:gd name="connsiteX2" fmla="*/ 648225 w 771015"/>
                        <a:gd name="connsiteY2" fmla="*/ 775638 h 1585898"/>
                        <a:gd name="connsiteX3" fmla="*/ 741233 w 771015"/>
                        <a:gd name="connsiteY3" fmla="*/ 1585722 h 1585898"/>
                        <a:gd name="connsiteX4" fmla="*/ 4470 w 771015"/>
                        <a:gd name="connsiteY4" fmla="*/ 819185 h 1585898"/>
                        <a:gd name="connsiteX0" fmla="*/ 108 w 822097"/>
                        <a:gd name="connsiteY0" fmla="*/ 824703 h 1591316"/>
                        <a:gd name="connsiteX1" fmla="*/ 794581 w 822097"/>
                        <a:gd name="connsiteY1" fmla="*/ 73 h 1591316"/>
                        <a:gd name="connsiteX2" fmla="*/ 643863 w 822097"/>
                        <a:gd name="connsiteY2" fmla="*/ 781156 h 1591316"/>
                        <a:gd name="connsiteX3" fmla="*/ 736871 w 822097"/>
                        <a:gd name="connsiteY3" fmla="*/ 1591240 h 1591316"/>
                        <a:gd name="connsiteX4" fmla="*/ 108 w 822097"/>
                        <a:gd name="connsiteY4" fmla="*/ 824703 h 1591316"/>
                        <a:gd name="connsiteX0" fmla="*/ 15328 w 837317"/>
                        <a:gd name="connsiteY0" fmla="*/ 824703 h 1591497"/>
                        <a:gd name="connsiteX1" fmla="*/ 809801 w 837317"/>
                        <a:gd name="connsiteY1" fmla="*/ 73 h 1591497"/>
                        <a:gd name="connsiteX2" fmla="*/ 659083 w 837317"/>
                        <a:gd name="connsiteY2" fmla="*/ 781156 h 1591497"/>
                        <a:gd name="connsiteX3" fmla="*/ 752091 w 837317"/>
                        <a:gd name="connsiteY3" fmla="*/ 1591240 h 1591497"/>
                        <a:gd name="connsiteX4" fmla="*/ 15328 w 837317"/>
                        <a:gd name="connsiteY4" fmla="*/ 824703 h 1591497"/>
                        <a:gd name="connsiteX0" fmla="*/ 4353 w 826342"/>
                        <a:gd name="connsiteY0" fmla="*/ 824703 h 1591671"/>
                        <a:gd name="connsiteX1" fmla="*/ 798826 w 826342"/>
                        <a:gd name="connsiteY1" fmla="*/ 73 h 1591671"/>
                        <a:gd name="connsiteX2" fmla="*/ 648108 w 826342"/>
                        <a:gd name="connsiteY2" fmla="*/ 781156 h 1591671"/>
                        <a:gd name="connsiteX3" fmla="*/ 741116 w 826342"/>
                        <a:gd name="connsiteY3" fmla="*/ 1591240 h 1591671"/>
                        <a:gd name="connsiteX4" fmla="*/ 4353 w 826342"/>
                        <a:gd name="connsiteY4" fmla="*/ 824703 h 1591671"/>
                        <a:gd name="connsiteX0" fmla="*/ 4376 w 830274"/>
                        <a:gd name="connsiteY0" fmla="*/ 824717 h 1591755"/>
                        <a:gd name="connsiteX1" fmla="*/ 798849 w 830274"/>
                        <a:gd name="connsiteY1" fmla="*/ 87 h 1591755"/>
                        <a:gd name="connsiteX2" fmla="*/ 672856 w 830274"/>
                        <a:gd name="connsiteY2" fmla="*/ 777329 h 1591755"/>
                        <a:gd name="connsiteX3" fmla="*/ 741139 w 830274"/>
                        <a:gd name="connsiteY3" fmla="*/ 1591254 h 1591755"/>
                        <a:gd name="connsiteX4" fmla="*/ 4376 w 830274"/>
                        <a:gd name="connsiteY4" fmla="*/ 824717 h 1591755"/>
                        <a:gd name="connsiteX0" fmla="*/ 4376 w 830135"/>
                        <a:gd name="connsiteY0" fmla="*/ 824781 h 1591819"/>
                        <a:gd name="connsiteX1" fmla="*/ 798849 w 830135"/>
                        <a:gd name="connsiteY1" fmla="*/ 151 h 1591819"/>
                        <a:gd name="connsiteX2" fmla="*/ 672856 w 830135"/>
                        <a:gd name="connsiteY2" fmla="*/ 777393 h 1591819"/>
                        <a:gd name="connsiteX3" fmla="*/ 741139 w 830135"/>
                        <a:gd name="connsiteY3" fmla="*/ 1591318 h 1591819"/>
                        <a:gd name="connsiteX4" fmla="*/ 4376 w 830135"/>
                        <a:gd name="connsiteY4" fmla="*/ 824781 h 1591819"/>
                        <a:gd name="connsiteX0" fmla="*/ 4376 w 830135"/>
                        <a:gd name="connsiteY0" fmla="*/ 824781 h 1591819"/>
                        <a:gd name="connsiteX1" fmla="*/ 798849 w 830135"/>
                        <a:gd name="connsiteY1" fmla="*/ 151 h 1591819"/>
                        <a:gd name="connsiteX2" fmla="*/ 672856 w 830135"/>
                        <a:gd name="connsiteY2" fmla="*/ 777393 h 1591819"/>
                        <a:gd name="connsiteX3" fmla="*/ 741139 w 830135"/>
                        <a:gd name="connsiteY3" fmla="*/ 1591318 h 1591819"/>
                        <a:gd name="connsiteX4" fmla="*/ 4376 w 830135"/>
                        <a:gd name="connsiteY4" fmla="*/ 824781 h 1591819"/>
                        <a:gd name="connsiteX0" fmla="*/ 4407 w 823779"/>
                        <a:gd name="connsiteY0" fmla="*/ 771828 h 1591177"/>
                        <a:gd name="connsiteX1" fmla="*/ 792877 w 823779"/>
                        <a:gd name="connsiteY1" fmla="*/ 8 h 1591177"/>
                        <a:gd name="connsiteX2" fmla="*/ 666884 w 823779"/>
                        <a:gd name="connsiteY2" fmla="*/ 777250 h 1591177"/>
                        <a:gd name="connsiteX3" fmla="*/ 735167 w 823779"/>
                        <a:gd name="connsiteY3" fmla="*/ 1591175 h 1591177"/>
                        <a:gd name="connsiteX4" fmla="*/ 4407 w 823779"/>
                        <a:gd name="connsiteY4" fmla="*/ 771828 h 1591177"/>
                        <a:gd name="connsiteX0" fmla="*/ 4083 w 823455"/>
                        <a:gd name="connsiteY0" fmla="*/ 771828 h 1593156"/>
                        <a:gd name="connsiteX1" fmla="*/ 792553 w 823455"/>
                        <a:gd name="connsiteY1" fmla="*/ 8 h 1593156"/>
                        <a:gd name="connsiteX2" fmla="*/ 666560 w 823455"/>
                        <a:gd name="connsiteY2" fmla="*/ 777250 h 1593156"/>
                        <a:gd name="connsiteX3" fmla="*/ 734843 w 823455"/>
                        <a:gd name="connsiteY3" fmla="*/ 1591175 h 1593156"/>
                        <a:gd name="connsiteX4" fmla="*/ 4083 w 823455"/>
                        <a:gd name="connsiteY4" fmla="*/ 771828 h 1593156"/>
                        <a:gd name="connsiteX0" fmla="*/ 4083 w 806389"/>
                        <a:gd name="connsiteY0" fmla="*/ 771890 h 1593218"/>
                        <a:gd name="connsiteX1" fmla="*/ 792553 w 806389"/>
                        <a:gd name="connsiteY1" fmla="*/ 70 h 1593218"/>
                        <a:gd name="connsiteX2" fmla="*/ 666560 w 806389"/>
                        <a:gd name="connsiteY2" fmla="*/ 777312 h 1593218"/>
                        <a:gd name="connsiteX3" fmla="*/ 734843 w 806389"/>
                        <a:gd name="connsiteY3" fmla="*/ 1591237 h 1593218"/>
                        <a:gd name="connsiteX4" fmla="*/ 4083 w 806389"/>
                        <a:gd name="connsiteY4" fmla="*/ 771890 h 1593218"/>
                        <a:gd name="connsiteX0" fmla="*/ 274 w 839140"/>
                        <a:gd name="connsiteY0" fmla="*/ 773568 h 1593497"/>
                        <a:gd name="connsiteX1" fmla="*/ 827392 w 839140"/>
                        <a:gd name="connsiteY1" fmla="*/ 69 h 1593497"/>
                        <a:gd name="connsiteX2" fmla="*/ 662751 w 839140"/>
                        <a:gd name="connsiteY2" fmla="*/ 778990 h 1593497"/>
                        <a:gd name="connsiteX3" fmla="*/ 731034 w 839140"/>
                        <a:gd name="connsiteY3" fmla="*/ 1592915 h 1593497"/>
                        <a:gd name="connsiteX4" fmla="*/ 274 w 839140"/>
                        <a:gd name="connsiteY4" fmla="*/ 773568 h 1593497"/>
                        <a:gd name="connsiteX0" fmla="*/ 60 w 838926"/>
                        <a:gd name="connsiteY0" fmla="*/ 773568 h 1607890"/>
                        <a:gd name="connsiteX1" fmla="*/ 827178 w 838926"/>
                        <a:gd name="connsiteY1" fmla="*/ 69 h 1607890"/>
                        <a:gd name="connsiteX2" fmla="*/ 662537 w 838926"/>
                        <a:gd name="connsiteY2" fmla="*/ 778990 h 1607890"/>
                        <a:gd name="connsiteX3" fmla="*/ 781230 w 838926"/>
                        <a:gd name="connsiteY3" fmla="*/ 1607320 h 1607890"/>
                        <a:gd name="connsiteX4" fmla="*/ 60 w 838926"/>
                        <a:gd name="connsiteY4" fmla="*/ 773568 h 1607890"/>
                        <a:gd name="connsiteX0" fmla="*/ 63 w 871588"/>
                        <a:gd name="connsiteY0" fmla="*/ 913585 h 1609146"/>
                        <a:gd name="connsiteX1" fmla="*/ 843266 w 871588"/>
                        <a:gd name="connsiteY1" fmla="*/ 1098 h 1609146"/>
                        <a:gd name="connsiteX2" fmla="*/ 678625 w 871588"/>
                        <a:gd name="connsiteY2" fmla="*/ 780019 h 1609146"/>
                        <a:gd name="connsiteX3" fmla="*/ 797318 w 871588"/>
                        <a:gd name="connsiteY3" fmla="*/ 1608349 h 1609146"/>
                        <a:gd name="connsiteX4" fmla="*/ 63 w 871588"/>
                        <a:gd name="connsiteY4" fmla="*/ 913585 h 1609146"/>
                        <a:gd name="connsiteX0" fmla="*/ 3282 w 874807"/>
                        <a:gd name="connsiteY0" fmla="*/ 913585 h 1611274"/>
                        <a:gd name="connsiteX1" fmla="*/ 846485 w 874807"/>
                        <a:gd name="connsiteY1" fmla="*/ 1098 h 1611274"/>
                        <a:gd name="connsiteX2" fmla="*/ 681844 w 874807"/>
                        <a:gd name="connsiteY2" fmla="*/ 780019 h 1611274"/>
                        <a:gd name="connsiteX3" fmla="*/ 800537 w 874807"/>
                        <a:gd name="connsiteY3" fmla="*/ 1608349 h 1611274"/>
                        <a:gd name="connsiteX4" fmla="*/ 3282 w 874807"/>
                        <a:gd name="connsiteY4" fmla="*/ 913585 h 1611274"/>
                        <a:gd name="connsiteX0" fmla="*/ 3255 w 883176"/>
                        <a:gd name="connsiteY0" fmla="*/ 793920 h 1607291"/>
                        <a:gd name="connsiteX1" fmla="*/ 854378 w 883176"/>
                        <a:gd name="connsiteY1" fmla="*/ 16 h 1607291"/>
                        <a:gd name="connsiteX2" fmla="*/ 689737 w 883176"/>
                        <a:gd name="connsiteY2" fmla="*/ 778937 h 1607291"/>
                        <a:gd name="connsiteX3" fmla="*/ 808430 w 883176"/>
                        <a:gd name="connsiteY3" fmla="*/ 1607267 h 1607291"/>
                        <a:gd name="connsiteX4" fmla="*/ 3255 w 883176"/>
                        <a:gd name="connsiteY4" fmla="*/ 793920 h 1607291"/>
                        <a:gd name="connsiteX0" fmla="*/ 3005 w 882926"/>
                        <a:gd name="connsiteY0" fmla="*/ 793920 h 1607668"/>
                        <a:gd name="connsiteX1" fmla="*/ 854128 w 882926"/>
                        <a:gd name="connsiteY1" fmla="*/ 16 h 1607668"/>
                        <a:gd name="connsiteX2" fmla="*/ 689487 w 882926"/>
                        <a:gd name="connsiteY2" fmla="*/ 778937 h 1607668"/>
                        <a:gd name="connsiteX3" fmla="*/ 808180 w 882926"/>
                        <a:gd name="connsiteY3" fmla="*/ 1607267 h 1607668"/>
                        <a:gd name="connsiteX4" fmla="*/ 3005 w 882926"/>
                        <a:gd name="connsiteY4" fmla="*/ 793920 h 1607668"/>
                        <a:gd name="connsiteX0" fmla="*/ 3005 w 865571"/>
                        <a:gd name="connsiteY0" fmla="*/ 793931 h 1607679"/>
                        <a:gd name="connsiteX1" fmla="*/ 854128 w 865571"/>
                        <a:gd name="connsiteY1" fmla="*/ 27 h 1607679"/>
                        <a:gd name="connsiteX2" fmla="*/ 689487 w 865571"/>
                        <a:gd name="connsiteY2" fmla="*/ 778948 h 1607679"/>
                        <a:gd name="connsiteX3" fmla="*/ 808180 w 865571"/>
                        <a:gd name="connsiteY3" fmla="*/ 1607278 h 1607679"/>
                        <a:gd name="connsiteX4" fmla="*/ 3005 w 865571"/>
                        <a:gd name="connsiteY4" fmla="*/ 793931 h 1607679"/>
                        <a:gd name="connsiteX0" fmla="*/ 3534 w 866100"/>
                        <a:gd name="connsiteY0" fmla="*/ 794005 h 1608305"/>
                        <a:gd name="connsiteX1" fmla="*/ 854657 w 866100"/>
                        <a:gd name="connsiteY1" fmla="*/ 101 h 1608305"/>
                        <a:gd name="connsiteX2" fmla="*/ 690016 w 866100"/>
                        <a:gd name="connsiteY2" fmla="*/ 779022 h 1608305"/>
                        <a:gd name="connsiteX3" fmla="*/ 808709 w 866100"/>
                        <a:gd name="connsiteY3" fmla="*/ 1607352 h 1608305"/>
                        <a:gd name="connsiteX4" fmla="*/ 3534 w 866100"/>
                        <a:gd name="connsiteY4" fmla="*/ 794005 h 1608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66100" h="1608305">
                          <a:moveTo>
                            <a:pt x="3534" y="794005"/>
                          </a:moveTo>
                          <a:cubicBezTo>
                            <a:pt x="67370" y="36914"/>
                            <a:pt x="792574" y="-2443"/>
                            <a:pt x="854657" y="101"/>
                          </a:cubicBezTo>
                          <a:cubicBezTo>
                            <a:pt x="916740" y="2645"/>
                            <a:pt x="706759" y="295945"/>
                            <a:pt x="690016" y="779022"/>
                          </a:cubicBezTo>
                          <a:cubicBezTo>
                            <a:pt x="669433" y="1300986"/>
                            <a:pt x="856390" y="1596693"/>
                            <a:pt x="808709" y="1607352"/>
                          </a:cubicBezTo>
                          <a:cubicBezTo>
                            <a:pt x="761028" y="1618011"/>
                            <a:pt x="-60302" y="1551096"/>
                            <a:pt x="3534" y="79400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pic>
              <p:nvPicPr>
                <p:cNvPr id="16" name="15 Imagen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rightnessContrast bright="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995" y="4419116"/>
                  <a:ext cx="258908" cy="258907"/>
                </a:xfrm>
                <a:prstGeom prst="rect">
                  <a:avLst/>
                </a:prstGeom>
              </p:spPr>
            </p:pic>
          </p:grpSp>
          <p:grpSp>
            <p:nvGrpSpPr>
              <p:cNvPr id="333" name="Grupo 9">
                <a:extLst>
                  <a:ext uri="{FF2B5EF4-FFF2-40B4-BE49-F238E27FC236}">
                    <a16:creationId xmlns:a16="http://schemas.microsoft.com/office/drawing/2014/main" xmlns="" id="{84192075-D391-C249-8FB3-5B0321C0BE57}"/>
                  </a:ext>
                </a:extLst>
              </p:cNvPr>
              <p:cNvGrpSpPr/>
              <p:nvPr/>
            </p:nvGrpSpPr>
            <p:grpSpPr>
              <a:xfrm>
                <a:off x="422889" y="3888004"/>
                <a:ext cx="333037" cy="333037"/>
                <a:chOff x="1971242" y="3932106"/>
                <a:chExt cx="333037" cy="333037"/>
              </a:xfrm>
            </p:grpSpPr>
            <p:sp>
              <p:nvSpPr>
                <p:cNvPr id="335" name="Elipse 127">
                  <a:extLst>
                    <a:ext uri="{FF2B5EF4-FFF2-40B4-BE49-F238E27FC236}">
                      <a16:creationId xmlns:a16="http://schemas.microsoft.com/office/drawing/2014/main" xmlns="" id="{4198AB9F-6B79-F541-BBB3-BA62F0B97C6A}"/>
                    </a:ext>
                  </a:extLst>
                </p:cNvPr>
                <p:cNvSpPr/>
                <p:nvPr/>
              </p:nvSpPr>
              <p:spPr>
                <a:xfrm>
                  <a:off x="1971242" y="3932106"/>
                  <a:ext cx="333037" cy="333037"/>
                </a:xfrm>
                <a:prstGeom prst="ellipse">
                  <a:avLst/>
                </a:prstGeom>
                <a:solidFill>
                  <a:srgbClr val="FF6B1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6" name="CuadroTexto 189">
                  <a:extLst>
                    <a:ext uri="{FF2B5EF4-FFF2-40B4-BE49-F238E27FC236}">
                      <a16:creationId xmlns:a16="http://schemas.microsoft.com/office/drawing/2014/main" xmlns="" id="{F52442EE-999D-6C4B-9A7B-01C974DE8BD4}"/>
                    </a:ext>
                  </a:extLst>
                </p:cNvPr>
                <p:cNvSpPr txBox="1"/>
                <p:nvPr/>
              </p:nvSpPr>
              <p:spPr>
                <a:xfrm>
                  <a:off x="2079992" y="3942598"/>
                  <a:ext cx="19452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2000" dirty="0">
                      <a:solidFill>
                        <a:schemeClr val="bg1"/>
                      </a:solidFill>
                      <a:latin typeface="Bauhaus 93" pitchFamily="82" charset="77"/>
                    </a:rPr>
                    <a:t>7</a:t>
                  </a:r>
                </a:p>
              </p:txBody>
            </p:sp>
          </p:grpSp>
          <p:grpSp>
            <p:nvGrpSpPr>
              <p:cNvPr id="18" name="17 Grupo"/>
              <p:cNvGrpSpPr/>
              <p:nvPr/>
            </p:nvGrpSpPr>
            <p:grpSpPr>
              <a:xfrm>
                <a:off x="6265168" y="2864511"/>
                <a:ext cx="758556" cy="758556"/>
                <a:chOff x="6265168" y="2864511"/>
                <a:chExt cx="758556" cy="758556"/>
              </a:xfrm>
            </p:grpSpPr>
            <p:pic>
              <p:nvPicPr>
                <p:cNvPr id="275" name="Imagen 43">
                  <a:extLst>
                    <a:ext uri="{FF2B5EF4-FFF2-40B4-BE49-F238E27FC236}">
                      <a16:creationId xmlns:a16="http://schemas.microsoft.com/office/drawing/2014/main" xmlns="" id="{BFF8CDD9-E6E4-9944-AE27-F9907E3E6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65168" y="2864511"/>
                  <a:ext cx="758556" cy="758556"/>
                </a:xfrm>
                <a:prstGeom prst="rect">
                  <a:avLst/>
                </a:prstGeom>
              </p:spPr>
            </p:pic>
            <p:cxnSp>
              <p:nvCxnSpPr>
                <p:cNvPr id="141" name="140 Conector recto"/>
                <p:cNvCxnSpPr/>
                <p:nvPr/>
              </p:nvCxnSpPr>
              <p:spPr>
                <a:xfrm flipV="1">
                  <a:off x="6270566" y="3353085"/>
                  <a:ext cx="689775" cy="12726"/>
                </a:xfrm>
                <a:prstGeom prst="line">
                  <a:avLst/>
                </a:prstGeom>
                <a:ln w="31750" cap="rnd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45" name="Imagen 33">
            <a:extLst>
              <a:ext uri="{FF2B5EF4-FFF2-40B4-BE49-F238E27FC236}">
                <a16:creationId xmlns:a16="http://schemas.microsoft.com/office/drawing/2014/main" xmlns="" id="{A67F1CA9-E79D-3D4B-B97C-60AB267C481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67" y="2907618"/>
            <a:ext cx="851898" cy="85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{BEC784FE-B768-5A4C-BF62-182D9F650946}tf10001122</Template>
  <TotalTime>942</TotalTime>
  <Words>149</Words>
  <Application>Microsoft Office PowerPoint</Application>
  <PresentationFormat>Presentación en pantalla (4:3)</PresentationFormat>
  <Paragraphs>47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CTTI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Oriol Mumbru, Nuria</dc:creator>
  <cp:lastModifiedBy>Garcia Martinez, Montse</cp:lastModifiedBy>
  <cp:revision>111</cp:revision>
  <cp:lastPrinted>2021-07-28T16:03:09Z</cp:lastPrinted>
  <dcterms:created xsi:type="dcterms:W3CDTF">2021-07-24T17:09:59Z</dcterms:created>
  <dcterms:modified xsi:type="dcterms:W3CDTF">2022-05-27T11:01:43Z</dcterms:modified>
</cp:coreProperties>
</file>