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038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736B4-7CD8-47FB-BEDF-D216D4C3401E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6F9E-00B6-4198-A79F-1E8268D707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0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B6F9E-00B6-4198-A79F-1E8268D707E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58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80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48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067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88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16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75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17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903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72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019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608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A16C1-84E2-4B24-919D-F2A4CA687BE8}" type="datetimeFigureOut">
              <a:rPr lang="es-ES" smtClean="0"/>
              <a:t>08/07/2019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009D1-F5ED-48D4-9026-7E32D10705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661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79712" y="188640"/>
            <a:ext cx="3636404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141,684 mujeres </a:t>
            </a:r>
            <a:r>
              <a:rPr lang="es-ES" b="1" dirty="0" smtClean="0"/>
              <a:t>invitadas</a:t>
            </a:r>
            <a:r>
              <a:rPr lang="es-ES" dirty="0" smtClean="0"/>
              <a:t> </a:t>
            </a:r>
            <a:r>
              <a:rPr lang="es-ES" dirty="0" smtClean="0"/>
              <a:t>a cribado de cáncer de mama en 2015-2016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1569566"/>
            <a:ext cx="3240360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dirty="0" smtClean="0"/>
              <a:t>109,832 (</a:t>
            </a:r>
            <a:r>
              <a:rPr lang="es-ES" b="1" dirty="0" smtClean="0">
                <a:solidFill>
                  <a:schemeClr val="accent4">
                    <a:lumMod val="75000"/>
                  </a:schemeClr>
                </a:solidFill>
              </a:rPr>
              <a:t>78%</a:t>
            </a:r>
            <a:r>
              <a:rPr lang="es-ES" dirty="0" smtClean="0"/>
              <a:t>)</a:t>
            </a:r>
            <a:endParaRPr lang="es-ES" dirty="0"/>
          </a:p>
          <a:p>
            <a:r>
              <a:rPr lang="es-ES" b="1" dirty="0" smtClean="0"/>
              <a:t>NO </a:t>
            </a:r>
            <a:r>
              <a:rPr lang="es-ES" b="1" dirty="0"/>
              <a:t>contactaron </a:t>
            </a:r>
            <a:r>
              <a:rPr lang="es-ES" dirty="0"/>
              <a:t>el </a:t>
            </a:r>
            <a:r>
              <a:rPr lang="es-ES" dirty="0" smtClean="0"/>
              <a:t>programa</a:t>
            </a:r>
          </a:p>
          <a:p>
            <a:endParaRPr lang="es-ES" dirty="0"/>
          </a:p>
          <a:p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62%</a:t>
            </a:r>
            <a:r>
              <a:rPr lang="es-ES" dirty="0"/>
              <a:t> </a:t>
            </a:r>
            <a:r>
              <a:rPr lang="es-ES" dirty="0" smtClean="0"/>
              <a:t>participaron en el cribado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851920" y="1580599"/>
            <a:ext cx="3528392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dirty="0"/>
              <a:t>31,852 (</a:t>
            </a: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22%</a:t>
            </a:r>
            <a:r>
              <a:rPr lang="es-ES" dirty="0"/>
              <a:t>)</a:t>
            </a:r>
          </a:p>
          <a:p>
            <a:r>
              <a:rPr lang="es-ES" b="1" dirty="0"/>
              <a:t>Contactaron</a:t>
            </a:r>
            <a:r>
              <a:rPr lang="es-ES" dirty="0"/>
              <a:t> el programa en relación a su cita</a:t>
            </a:r>
          </a:p>
          <a:p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58%</a:t>
            </a:r>
            <a:r>
              <a:rPr lang="es-ES" dirty="0"/>
              <a:t> participaron en el cribado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547664" y="3861048"/>
            <a:ext cx="3528392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dirty="0" smtClean="0"/>
              <a:t>23,948 (</a:t>
            </a: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75%</a:t>
            </a:r>
            <a:r>
              <a:rPr lang="es-ES" dirty="0" smtClean="0"/>
              <a:t>)</a:t>
            </a:r>
          </a:p>
          <a:p>
            <a:r>
              <a:rPr lang="es-ES" dirty="0" smtClean="0"/>
              <a:t>Contactaron el programa </a:t>
            </a:r>
            <a:r>
              <a:rPr lang="es-ES" b="1" dirty="0" smtClean="0"/>
              <a:t>por teléfono</a:t>
            </a:r>
            <a:r>
              <a:rPr lang="es-ES" dirty="0" smtClean="0"/>
              <a:t> para:</a:t>
            </a:r>
          </a:p>
          <a:p>
            <a:pPr marL="720000" indent="-285750" algn="l">
              <a:buFont typeface="Arial" panose="020B0604020202020204" pitchFamily="34" charset="0"/>
              <a:buChar char="•"/>
            </a:pPr>
            <a:r>
              <a:rPr lang="es-ES" dirty="0" smtClean="0"/>
              <a:t>Anular cita (26%)</a:t>
            </a:r>
          </a:p>
          <a:p>
            <a:pPr marL="720000" indent="-285750" algn="l">
              <a:buFont typeface="Arial" panose="020B0604020202020204" pitchFamily="34" charset="0"/>
              <a:buChar char="•"/>
            </a:pPr>
            <a:r>
              <a:rPr lang="es-ES" dirty="0" smtClean="0"/>
              <a:t>Cambiar cita (44%)</a:t>
            </a:r>
          </a:p>
          <a:p>
            <a:endParaRPr lang="es-ES" dirty="0" smtClean="0"/>
          </a:p>
          <a:p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62%</a:t>
            </a:r>
            <a:r>
              <a:rPr lang="es-ES" dirty="0" smtClean="0"/>
              <a:t> participaron en el cribado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292080" y="3861048"/>
            <a:ext cx="3528392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dirty="0" smtClean="0"/>
              <a:t>7,904 (</a:t>
            </a: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25%</a:t>
            </a:r>
            <a:r>
              <a:rPr lang="es-ES" dirty="0" smtClean="0"/>
              <a:t>)</a:t>
            </a:r>
          </a:p>
          <a:p>
            <a:r>
              <a:rPr lang="es-ES" dirty="0" smtClean="0"/>
              <a:t>Contacto el programa </a:t>
            </a:r>
            <a:r>
              <a:rPr lang="es-ES" b="1" dirty="0" err="1" smtClean="0"/>
              <a:t>via</a:t>
            </a:r>
            <a:r>
              <a:rPr lang="es-ES" b="1" dirty="0" smtClean="0"/>
              <a:t> nuevas tecnologías</a:t>
            </a:r>
            <a:r>
              <a:rPr lang="es-ES" dirty="0" smtClean="0"/>
              <a:t> (SMS, email,...) para:</a:t>
            </a:r>
          </a:p>
          <a:p>
            <a:pPr marL="720000" indent="-285750" algn="l">
              <a:buFont typeface="Arial" panose="020B0604020202020204" pitchFamily="34" charset="0"/>
              <a:buChar char="•"/>
            </a:pPr>
            <a:r>
              <a:rPr lang="es-ES" dirty="0" smtClean="0"/>
              <a:t>Anular cita (39%)</a:t>
            </a:r>
          </a:p>
          <a:p>
            <a:pPr marL="720000" indent="-285750" algn="l">
              <a:buFont typeface="Arial" panose="020B0604020202020204" pitchFamily="34" charset="0"/>
              <a:buChar char="•"/>
            </a:pPr>
            <a:r>
              <a:rPr lang="es-ES" dirty="0" smtClean="0"/>
              <a:t>Cambiar cita (36%)</a:t>
            </a:r>
          </a:p>
          <a:p>
            <a:endParaRPr lang="es-ES" dirty="0" smtClean="0"/>
          </a:p>
          <a:p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46%</a:t>
            </a:r>
            <a:r>
              <a:rPr lang="es-ES" dirty="0" smtClean="0"/>
              <a:t> participaron en el cribado</a:t>
            </a:r>
            <a:endParaRPr lang="es-ES" dirty="0"/>
          </a:p>
        </p:txBody>
      </p:sp>
      <p:sp>
        <p:nvSpPr>
          <p:cNvPr id="11" name="10 Flecha derecha"/>
          <p:cNvSpPr/>
          <p:nvPr/>
        </p:nvSpPr>
        <p:spPr>
          <a:xfrm rot="7898456">
            <a:off x="2848021" y="1054070"/>
            <a:ext cx="781791" cy="36729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/>
          <p:cNvSpPr/>
          <p:nvPr/>
        </p:nvSpPr>
        <p:spPr>
          <a:xfrm rot="2637074">
            <a:off x="3576305" y="1051976"/>
            <a:ext cx="821543" cy="36729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derecha"/>
          <p:cNvSpPr/>
          <p:nvPr/>
        </p:nvSpPr>
        <p:spPr>
          <a:xfrm rot="7898456">
            <a:off x="4057270" y="3170737"/>
            <a:ext cx="1222072" cy="36729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derecha"/>
          <p:cNvSpPr/>
          <p:nvPr/>
        </p:nvSpPr>
        <p:spPr>
          <a:xfrm rot="2637074">
            <a:off x="5094093" y="3167582"/>
            <a:ext cx="1295625" cy="36729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978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104</Words>
  <Application>Microsoft Office PowerPoint</Application>
  <PresentationFormat>Presentación en pantalla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CTTI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Noemie Travier</dc:creator>
  <cp:lastModifiedBy>Noemie Travier</cp:lastModifiedBy>
  <cp:revision>11</cp:revision>
  <dcterms:created xsi:type="dcterms:W3CDTF">2019-07-08T15:11:18Z</dcterms:created>
  <dcterms:modified xsi:type="dcterms:W3CDTF">2019-07-08T15:58:25Z</dcterms:modified>
</cp:coreProperties>
</file>