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A30F0F"/>
    <a:srgbClr val="FF9933"/>
    <a:srgbClr val="003399"/>
    <a:srgbClr val="006600"/>
    <a:srgbClr val="008080"/>
    <a:srgbClr val="339933"/>
    <a:srgbClr val="008000"/>
    <a:srgbClr val="FFAB81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186" d="100"/>
          <a:sy n="186" d="100"/>
        </p:scale>
        <p:origin x="70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4FCCBAC-A7E1-496A-96CD-21DEE43AF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6C6C6B2F-DB05-4AC8-868C-349F7AA70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26BB26A-9724-4F2E-A6D3-30A16657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7A3351-B1FA-4F87-8F04-90D4F2AA0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27165D6-6439-4E61-B322-9EE1B072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810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2B45ACF-1129-492D-A094-59D99A368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30207BF-D7AB-4E75-B3B0-34E2CD7F1A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A598B04-9187-4A7A-9253-2EF32160E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DE40705-2C3B-4CB8-A8D3-E84B1755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9F1FEF1-4FF6-4A29-9B29-333FA794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1044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51D46F7-C26C-48EC-87A1-90ED34B11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C950D0E-A488-470A-B0DE-AB69F4470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9176130-E684-4A71-9206-5BA1EACA0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0FC0F00-CBB0-4373-8F98-E9A901DC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DC9D130-989B-4EC7-9498-A34257C10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7900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ED3C841-8A4F-4D03-B3EA-CDD40E45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B6447C9-55B7-42CA-AB74-F803B65A4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D7ECCD9-7D7B-4961-9C8B-EE71DC823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7217CC0-C1F7-4F2A-BB31-895DE146D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FC69696-EFB3-403B-9F56-24A6DD515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5881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444B2DB-6CDD-4DF3-9CA2-337C3B221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43785D07-F607-4503-815E-440BAC7DA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38A6ECD-081B-48DD-94CA-A63671007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25C4ABD-2EC5-45FB-9167-BBE06D44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2BB1EBC-9C1E-4DDD-ADAC-7B98DB522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7447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E0079BB-6DD8-4B3A-8889-92FB09C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71BE0E7E-0CED-49CF-A39F-E202C4F0CC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58B29788-E63F-4256-864F-3DB732726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593CAE1-EAFF-40C3-A473-D3EEA2F17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7C351A0-F20A-478D-9692-F13B3C787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43CD4AEC-2A27-4DB7-A335-FD115CAF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3157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02ECFA2-C3AB-49FA-8194-A2EFB3B7E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C9D37EF-2B21-4A70-B85F-B208046A2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8861796-6892-4213-81F4-80257F888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314DD67-5E99-4728-85BC-098EB793F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615D45C3-FD2B-4BAA-A1B5-A11D9FCBF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5561C744-A12A-444D-BD5C-A252AE89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00A85016-DA61-424C-80C7-D55841A1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8310E1F7-D33C-49B8-8875-2E71342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3451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98B89C-67DB-4CAA-8F62-45E1028AE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611530D1-414B-4B20-A89B-C7B0F2BA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47E934CD-1ADC-4480-8407-242E68C4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DECE9615-F1D1-42C9-84F2-5CAB84BE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5699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D5C29213-8358-4DA2-B3F7-19B8A4026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B3FD1920-FD37-4450-A147-0963C8861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3DDE86E-2B55-46CF-84A1-E8232285E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7820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8B783E1-44C9-4BE6-9B95-5D0ACE61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A675A42-7ED7-4022-93EB-700FD9FB5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FF3FE03-EEDD-4914-BEF5-BA792CE42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D6ED346-1EDD-4360-B884-C6F5BEB0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31BF29B-B4B3-40AE-98C4-6E49D283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653E07D-0919-4048-8A50-AC147662F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2569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10F7315-7C47-4C3D-A865-018AE5A2C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606F0413-E121-45AA-809F-11FDDAC15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E0CB2442-58B8-4F53-B07A-020C95DC7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CF21019-A330-4FA9-83AE-8220787C9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0CD4A11-E314-4D64-A108-9988788E6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DCD0339E-0F9E-4A9A-B5CA-BB5332A8B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0510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867E7183-BA1C-44CC-B84A-1F6D861C0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360DC99-8D49-47B2-A0DC-6A6F79CB9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AEFFC35-31E1-4030-A738-27DEE791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22F62-3CB6-4992-90A7-75380790635D}" type="datetimeFigureOut">
              <a:rPr lang="ca-ES" smtClean="0"/>
              <a:t>13/10/2021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AD5615F-D6CE-42A1-813F-CB3A814F5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F2C95D1-DF27-420A-A7B6-ADF505B9B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2BB49-0047-4A4E-8DE7-B391AD76D83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1941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>
            <a:extLst>
              <a:ext uri="{FF2B5EF4-FFF2-40B4-BE49-F238E27FC236}">
                <a16:creationId xmlns="" xmlns:a16="http://schemas.microsoft.com/office/drawing/2014/main" id="{BAB7BC2A-D1FA-4A57-8687-CD90A21CCD60}"/>
              </a:ext>
            </a:extLst>
          </p:cNvPr>
          <p:cNvGrpSpPr/>
          <p:nvPr/>
        </p:nvGrpSpPr>
        <p:grpSpPr>
          <a:xfrm>
            <a:off x="784048" y="393286"/>
            <a:ext cx="2639713" cy="2077539"/>
            <a:chOff x="1243071" y="1605088"/>
            <a:chExt cx="2639713" cy="2077539"/>
          </a:xfrm>
        </p:grpSpPr>
        <p:pic>
          <p:nvPicPr>
            <p:cNvPr id="17" name="Picture 4">
              <a:extLst>
                <a:ext uri="{FF2B5EF4-FFF2-40B4-BE49-F238E27FC236}">
                  <a16:creationId xmlns="" xmlns:a16="http://schemas.microsoft.com/office/drawing/2014/main" id="{D90C49F0-93B8-489C-96EE-EF0CBF007D0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7" r="67292"/>
            <a:stretch/>
          </p:blipFill>
          <p:spPr bwMode="auto">
            <a:xfrm>
              <a:off x="2159112" y="1605088"/>
              <a:ext cx="801097" cy="10538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ángulo: esquinas redondeadas 21">
              <a:extLst>
                <a:ext uri="{FF2B5EF4-FFF2-40B4-BE49-F238E27FC236}">
                  <a16:creationId xmlns="" xmlns:a16="http://schemas.microsoft.com/office/drawing/2014/main" id="{B787A405-B610-4E56-B1AA-B7497B4BF668}"/>
                </a:ext>
              </a:extLst>
            </p:cNvPr>
            <p:cNvSpPr/>
            <p:nvPr/>
          </p:nvSpPr>
          <p:spPr>
            <a:xfrm>
              <a:off x="1243071" y="1605088"/>
              <a:ext cx="891250" cy="2062344"/>
            </a:xfrm>
            <a:prstGeom prst="roundRect">
              <a:avLst/>
            </a:prstGeom>
            <a:solidFill>
              <a:srgbClr val="A30F0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="" xmlns:a16="http://schemas.microsoft.com/office/drawing/2014/main" id="{85997030-1EE7-4AC5-8BE3-8821F5E33682}"/>
                </a:ext>
              </a:extLst>
            </p:cNvPr>
            <p:cNvSpPr txBox="1"/>
            <p:nvPr/>
          </p:nvSpPr>
          <p:spPr>
            <a:xfrm rot="16200000">
              <a:off x="909780" y="2327655"/>
              <a:ext cx="15366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Materials de Suport</a:t>
              </a:r>
              <a:endParaRPr lang="ca-E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25" name="Picture 2">
              <a:extLst>
                <a:ext uri="{FF2B5EF4-FFF2-40B4-BE49-F238E27FC236}">
                  <a16:creationId xmlns="" xmlns:a16="http://schemas.microsoft.com/office/drawing/2014/main" id="{C50D7987-A889-4177-9845-5B454B14CA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1262" y="3133046"/>
              <a:ext cx="1661522" cy="5495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>
              <a:extLst>
                <a:ext uri="{FF2B5EF4-FFF2-40B4-BE49-F238E27FC236}">
                  <a16:creationId xmlns="" xmlns:a16="http://schemas.microsoft.com/office/drawing/2014/main" id="{E6DE4340-D80F-4397-A58C-FF3A76ABAAD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7" r="67292"/>
            <a:stretch/>
          </p:blipFill>
          <p:spPr bwMode="auto">
            <a:xfrm>
              <a:off x="2960209" y="2038053"/>
              <a:ext cx="891250" cy="1172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upo 26">
            <a:extLst>
              <a:ext uri="{FF2B5EF4-FFF2-40B4-BE49-F238E27FC236}">
                <a16:creationId xmlns="" xmlns:a16="http://schemas.microsoft.com/office/drawing/2014/main" id="{BEA3DD8D-FFCB-40E3-BC94-D56F73F45617}"/>
              </a:ext>
            </a:extLst>
          </p:cNvPr>
          <p:cNvGrpSpPr/>
          <p:nvPr/>
        </p:nvGrpSpPr>
        <p:grpSpPr>
          <a:xfrm>
            <a:off x="5295208" y="3429000"/>
            <a:ext cx="3864749" cy="1625200"/>
            <a:chOff x="1701980" y="2926941"/>
            <a:chExt cx="3864749" cy="1625200"/>
          </a:xfrm>
        </p:grpSpPr>
        <p:sp>
          <p:nvSpPr>
            <p:cNvPr id="28" name="Rectángulo: esquinas redondeadas 27">
              <a:extLst>
                <a:ext uri="{FF2B5EF4-FFF2-40B4-BE49-F238E27FC236}">
                  <a16:creationId xmlns="" xmlns:a16="http://schemas.microsoft.com/office/drawing/2014/main" id="{5E82FB03-62CB-43D4-81F4-8A3C80E918D7}"/>
                </a:ext>
              </a:extLst>
            </p:cNvPr>
            <p:cNvSpPr/>
            <p:nvPr/>
          </p:nvSpPr>
          <p:spPr>
            <a:xfrm>
              <a:off x="1701980" y="2926941"/>
              <a:ext cx="893635" cy="1625200"/>
            </a:xfrm>
            <a:prstGeom prst="roundRect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pic>
          <p:nvPicPr>
            <p:cNvPr id="29" name="Picture 2">
              <a:extLst>
                <a:ext uri="{FF2B5EF4-FFF2-40B4-BE49-F238E27FC236}">
                  <a16:creationId xmlns="" xmlns:a16="http://schemas.microsoft.com/office/drawing/2014/main" id="{7D587437-37A1-4664-9E41-D914F34F8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1846" y="4027910"/>
              <a:ext cx="1584883" cy="524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>
              <a:extLst>
                <a:ext uri="{FF2B5EF4-FFF2-40B4-BE49-F238E27FC236}">
                  <a16:creationId xmlns="" xmlns:a16="http://schemas.microsoft.com/office/drawing/2014/main" id="{CEA6E0A3-F800-4089-913B-6B705AB737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7" r="67292"/>
            <a:stretch/>
          </p:blipFill>
          <p:spPr bwMode="auto">
            <a:xfrm>
              <a:off x="2622730" y="2991487"/>
              <a:ext cx="1137329" cy="1496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CuadroTexto 30">
              <a:extLst>
                <a:ext uri="{FF2B5EF4-FFF2-40B4-BE49-F238E27FC236}">
                  <a16:creationId xmlns="" xmlns:a16="http://schemas.microsoft.com/office/drawing/2014/main" id="{CEB9BE8F-FAC3-4CF2-AE78-3EC632B6A66D}"/>
                </a:ext>
              </a:extLst>
            </p:cNvPr>
            <p:cNvSpPr txBox="1"/>
            <p:nvPr/>
          </p:nvSpPr>
          <p:spPr>
            <a:xfrm rot="16200000">
              <a:off x="1382189" y="3416376"/>
              <a:ext cx="15366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Materials de Suport</a:t>
              </a:r>
              <a:endParaRPr lang="ca-E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Rectángulo: esquinas redondeadas 31">
              <a:extLst>
                <a:ext uri="{FF2B5EF4-FFF2-40B4-BE49-F238E27FC236}">
                  <a16:creationId xmlns="" xmlns:a16="http://schemas.microsoft.com/office/drawing/2014/main" id="{F855F6DB-8241-439D-BD98-D05CF9175CF9}"/>
                </a:ext>
              </a:extLst>
            </p:cNvPr>
            <p:cNvSpPr/>
            <p:nvPr/>
          </p:nvSpPr>
          <p:spPr>
            <a:xfrm>
              <a:off x="1723386" y="2926941"/>
              <a:ext cx="2170188" cy="1625200"/>
            </a:xfrm>
            <a:prstGeom prst="roundRect">
              <a:avLst/>
            </a:prstGeom>
            <a:noFill/>
            <a:ln w="28575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="" xmlns:a16="http://schemas.microsoft.com/office/drawing/2014/main" id="{E237A7D0-B708-42C5-A993-508743EF6DC4}"/>
              </a:ext>
            </a:extLst>
          </p:cNvPr>
          <p:cNvGrpSpPr/>
          <p:nvPr/>
        </p:nvGrpSpPr>
        <p:grpSpPr>
          <a:xfrm>
            <a:off x="721222" y="3421619"/>
            <a:ext cx="4048934" cy="1625200"/>
            <a:chOff x="5871813" y="4399767"/>
            <a:chExt cx="4048934" cy="1625200"/>
          </a:xfrm>
        </p:grpSpPr>
        <p:sp>
          <p:nvSpPr>
            <p:cNvPr id="34" name="Rectángulo: esquinas redondeadas 33">
              <a:extLst>
                <a:ext uri="{FF2B5EF4-FFF2-40B4-BE49-F238E27FC236}">
                  <a16:creationId xmlns="" xmlns:a16="http://schemas.microsoft.com/office/drawing/2014/main" id="{15099379-91A0-4886-9843-DB5D0392653E}"/>
                </a:ext>
              </a:extLst>
            </p:cNvPr>
            <p:cNvSpPr/>
            <p:nvPr/>
          </p:nvSpPr>
          <p:spPr>
            <a:xfrm>
              <a:off x="5871813" y="4399767"/>
              <a:ext cx="893635" cy="1625200"/>
            </a:xfrm>
            <a:prstGeom prst="roundRect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grpSp>
          <p:nvGrpSpPr>
            <p:cNvPr id="21" name="Grupo 20">
              <a:extLst>
                <a:ext uri="{FF2B5EF4-FFF2-40B4-BE49-F238E27FC236}">
                  <a16:creationId xmlns="" xmlns:a16="http://schemas.microsoft.com/office/drawing/2014/main" id="{3B6D4055-6453-48F0-895F-949627DCFA76}"/>
                </a:ext>
              </a:extLst>
            </p:cNvPr>
            <p:cNvGrpSpPr/>
            <p:nvPr/>
          </p:nvGrpSpPr>
          <p:grpSpPr>
            <a:xfrm>
              <a:off x="5893218" y="4399767"/>
              <a:ext cx="4027529" cy="1625200"/>
              <a:chOff x="5893218" y="4399767"/>
              <a:chExt cx="4027529" cy="1625200"/>
            </a:xfrm>
          </p:grpSpPr>
          <p:pic>
            <p:nvPicPr>
              <p:cNvPr id="36" name="Picture 4">
                <a:extLst>
                  <a:ext uri="{FF2B5EF4-FFF2-40B4-BE49-F238E27FC236}">
                    <a16:creationId xmlns="" xmlns:a16="http://schemas.microsoft.com/office/drawing/2014/main" id="{731A4730-39FD-42BB-924C-44B9E7D367A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27" r="67292"/>
              <a:stretch/>
            </p:blipFill>
            <p:spPr bwMode="auto">
              <a:xfrm>
                <a:off x="6792563" y="4464313"/>
                <a:ext cx="1137329" cy="14961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" name="Picture 2">
                <a:extLst>
                  <a:ext uri="{FF2B5EF4-FFF2-40B4-BE49-F238E27FC236}">
                    <a16:creationId xmlns="" xmlns:a16="http://schemas.microsoft.com/office/drawing/2014/main" id="{5C11ADC1-5813-4078-8EB3-509F0568AE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0060" y="4888621"/>
                <a:ext cx="1910194" cy="631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7" name="CuadroTexto 36">
                <a:extLst>
                  <a:ext uri="{FF2B5EF4-FFF2-40B4-BE49-F238E27FC236}">
                    <a16:creationId xmlns="" xmlns:a16="http://schemas.microsoft.com/office/drawing/2014/main" id="{D36A3850-E6BF-4766-846B-EB1DF9DB070B}"/>
                  </a:ext>
                </a:extLst>
              </p:cNvPr>
              <p:cNvSpPr txBox="1"/>
              <p:nvPr/>
            </p:nvSpPr>
            <p:spPr>
              <a:xfrm rot="16200000">
                <a:off x="5552022" y="4889202"/>
                <a:ext cx="15366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Materials de Suport</a:t>
                </a:r>
                <a:endParaRPr lang="ca-ES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8" name="Rectángulo: esquinas redondeadas 37">
                <a:extLst>
                  <a:ext uri="{FF2B5EF4-FFF2-40B4-BE49-F238E27FC236}">
                    <a16:creationId xmlns="" xmlns:a16="http://schemas.microsoft.com/office/drawing/2014/main" id="{C5DE15EA-9C30-4FED-948F-9BC0BE18854C}"/>
                  </a:ext>
                </a:extLst>
              </p:cNvPr>
              <p:cNvSpPr/>
              <p:nvPr/>
            </p:nvSpPr>
            <p:spPr>
              <a:xfrm>
                <a:off x="5893218" y="4399767"/>
                <a:ext cx="4027529" cy="1625200"/>
              </a:xfrm>
              <a:prstGeom prst="roundRect">
                <a:avLst/>
              </a:prstGeom>
              <a:noFill/>
              <a:ln w="28575">
                <a:solidFill>
                  <a:srgbClr val="00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a-ES"/>
              </a:p>
            </p:txBody>
          </p:sp>
        </p:grpSp>
      </p:grpSp>
      <p:grpSp>
        <p:nvGrpSpPr>
          <p:cNvPr id="46" name="Grupo 45">
            <a:extLst>
              <a:ext uri="{FF2B5EF4-FFF2-40B4-BE49-F238E27FC236}">
                <a16:creationId xmlns="" xmlns:a16="http://schemas.microsoft.com/office/drawing/2014/main" id="{D3B79DAE-664B-4026-B861-18D64B2F0374}"/>
              </a:ext>
            </a:extLst>
          </p:cNvPr>
          <p:cNvGrpSpPr/>
          <p:nvPr/>
        </p:nvGrpSpPr>
        <p:grpSpPr>
          <a:xfrm>
            <a:off x="8370957" y="438891"/>
            <a:ext cx="2639713" cy="2077539"/>
            <a:chOff x="9017218" y="1243049"/>
            <a:chExt cx="2639713" cy="2077539"/>
          </a:xfrm>
        </p:grpSpPr>
        <p:pic>
          <p:nvPicPr>
            <p:cNvPr id="50" name="Picture 4">
              <a:extLst>
                <a:ext uri="{FF2B5EF4-FFF2-40B4-BE49-F238E27FC236}">
                  <a16:creationId xmlns="" xmlns:a16="http://schemas.microsoft.com/office/drawing/2014/main" id="{5E3E80F6-6B87-4169-9B39-9E791C11807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7" r="67292"/>
            <a:stretch/>
          </p:blipFill>
          <p:spPr bwMode="auto">
            <a:xfrm>
              <a:off x="9933259" y="1243049"/>
              <a:ext cx="801097" cy="10538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Rectángulo: esquinas redondeadas 50">
              <a:extLst>
                <a:ext uri="{FF2B5EF4-FFF2-40B4-BE49-F238E27FC236}">
                  <a16:creationId xmlns="" xmlns:a16="http://schemas.microsoft.com/office/drawing/2014/main" id="{A8878887-73CD-4616-921B-DFEB9ACA50B4}"/>
                </a:ext>
              </a:extLst>
            </p:cNvPr>
            <p:cNvSpPr/>
            <p:nvPr/>
          </p:nvSpPr>
          <p:spPr>
            <a:xfrm>
              <a:off x="9017218" y="1243049"/>
              <a:ext cx="891250" cy="2062344"/>
            </a:xfrm>
            <a:prstGeom prst="roundRect">
              <a:avLst/>
            </a:prstGeom>
            <a:solidFill>
              <a:srgbClr val="FF9933"/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CuadroTexto 51">
              <a:extLst>
                <a:ext uri="{FF2B5EF4-FFF2-40B4-BE49-F238E27FC236}">
                  <a16:creationId xmlns="" xmlns:a16="http://schemas.microsoft.com/office/drawing/2014/main" id="{5F5A0E80-EDCC-4D2B-9AAD-7EA45E9E01BA}"/>
                </a:ext>
              </a:extLst>
            </p:cNvPr>
            <p:cNvSpPr txBox="1"/>
            <p:nvPr/>
          </p:nvSpPr>
          <p:spPr>
            <a:xfrm rot="16200000">
              <a:off x="8683927" y="1934839"/>
              <a:ext cx="15366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>
                  <a:solidFill>
                    <a:schemeClr val="bg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Materials de Suport</a:t>
              </a:r>
              <a:endParaRPr lang="ca-ES" sz="20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3" name="Picture 2">
              <a:extLst>
                <a:ext uri="{FF2B5EF4-FFF2-40B4-BE49-F238E27FC236}">
                  <a16:creationId xmlns="" xmlns:a16="http://schemas.microsoft.com/office/drawing/2014/main" id="{58B442A7-CD77-4D0A-B8A7-97DD426B8D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5409" y="2771007"/>
              <a:ext cx="1661522" cy="5495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4">
              <a:extLst>
                <a:ext uri="{FF2B5EF4-FFF2-40B4-BE49-F238E27FC236}">
                  <a16:creationId xmlns="" xmlns:a16="http://schemas.microsoft.com/office/drawing/2014/main" id="{D8997014-A562-4981-A9B9-0D73526BE03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7" r="67292"/>
            <a:stretch/>
          </p:blipFill>
          <p:spPr bwMode="auto">
            <a:xfrm>
              <a:off x="10734356" y="1676014"/>
              <a:ext cx="891250" cy="1172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4641A594-F4C9-49AA-9652-C7B7F6C3D1A7}"/>
              </a:ext>
            </a:extLst>
          </p:cNvPr>
          <p:cNvGrpSpPr/>
          <p:nvPr/>
        </p:nvGrpSpPr>
        <p:grpSpPr>
          <a:xfrm>
            <a:off x="4771550" y="378247"/>
            <a:ext cx="2639713" cy="2077539"/>
            <a:chOff x="4771550" y="378247"/>
            <a:chExt cx="2639713" cy="2077539"/>
          </a:xfrm>
        </p:grpSpPr>
        <p:pic>
          <p:nvPicPr>
            <p:cNvPr id="58" name="Picture 4">
              <a:extLst>
                <a:ext uri="{FF2B5EF4-FFF2-40B4-BE49-F238E27FC236}">
                  <a16:creationId xmlns="" xmlns:a16="http://schemas.microsoft.com/office/drawing/2014/main" id="{800B335C-39CB-4805-9F2E-AFB7B83C3A7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7" t="29338" r="67292"/>
            <a:stretch/>
          </p:blipFill>
          <p:spPr bwMode="auto">
            <a:xfrm>
              <a:off x="5718666" y="438891"/>
              <a:ext cx="801097" cy="7446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ángulo: esquinas redondeadas 58">
              <a:extLst>
                <a:ext uri="{FF2B5EF4-FFF2-40B4-BE49-F238E27FC236}">
                  <a16:creationId xmlns="" xmlns:a16="http://schemas.microsoft.com/office/drawing/2014/main" id="{0941B17F-749A-4D9E-8AA5-66FCC4049E7E}"/>
                </a:ext>
              </a:extLst>
            </p:cNvPr>
            <p:cNvSpPr/>
            <p:nvPr/>
          </p:nvSpPr>
          <p:spPr>
            <a:xfrm>
              <a:off x="4771550" y="378247"/>
              <a:ext cx="891250" cy="2062344"/>
            </a:xfrm>
            <a:prstGeom prst="roundRect">
              <a:avLst/>
            </a:prstGeom>
            <a:solidFill>
              <a:srgbClr val="A30F0F"/>
            </a:solidFill>
            <a:ln>
              <a:solidFill>
                <a:srgbClr val="A30F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solidFill>
                  <a:srgbClr val="C00000"/>
                </a:solidFill>
              </a:endParaRPr>
            </a:p>
          </p:txBody>
        </p:sp>
        <p:sp>
          <p:nvSpPr>
            <p:cNvPr id="60" name="CuadroTexto 59">
              <a:extLst>
                <a:ext uri="{FF2B5EF4-FFF2-40B4-BE49-F238E27FC236}">
                  <a16:creationId xmlns="" xmlns:a16="http://schemas.microsoft.com/office/drawing/2014/main" id="{E49AA072-BC0A-412C-98D9-7CAA466445F8}"/>
                </a:ext>
              </a:extLst>
            </p:cNvPr>
            <p:cNvSpPr txBox="1"/>
            <p:nvPr/>
          </p:nvSpPr>
          <p:spPr>
            <a:xfrm rot="16200000">
              <a:off x="4438259" y="1100814"/>
              <a:ext cx="15366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Materials de </a:t>
              </a:r>
              <a:r>
                <a:rPr lang="ca-ES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Suport</a:t>
              </a:r>
            </a:p>
          </p:txBody>
        </p:sp>
        <p:pic>
          <p:nvPicPr>
            <p:cNvPr id="61" name="Picture 2">
              <a:extLst>
                <a:ext uri="{FF2B5EF4-FFF2-40B4-BE49-F238E27FC236}">
                  <a16:creationId xmlns="" xmlns:a16="http://schemas.microsoft.com/office/drawing/2014/main" id="{D066A83E-6C06-4811-8002-022F1DB1FB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9741" y="1906205"/>
              <a:ext cx="1661522" cy="5495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4">
              <a:extLst>
                <a:ext uri="{FF2B5EF4-FFF2-40B4-BE49-F238E27FC236}">
                  <a16:creationId xmlns="" xmlns:a16="http://schemas.microsoft.com/office/drawing/2014/main" id="{419ACF5A-7314-42B6-B5B0-50C154BF2F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7" r="67292"/>
            <a:stretch/>
          </p:blipFill>
          <p:spPr bwMode="auto">
            <a:xfrm>
              <a:off x="6487375" y="733803"/>
              <a:ext cx="891250" cy="1172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015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upo 46">
            <a:extLst>
              <a:ext uri="{FF2B5EF4-FFF2-40B4-BE49-F238E27FC236}">
                <a16:creationId xmlns="" xmlns:a16="http://schemas.microsoft.com/office/drawing/2014/main" id="{E237A7D0-B708-42C5-A993-508743EF6DC4}"/>
              </a:ext>
            </a:extLst>
          </p:cNvPr>
          <p:cNvGrpSpPr/>
          <p:nvPr/>
        </p:nvGrpSpPr>
        <p:grpSpPr>
          <a:xfrm>
            <a:off x="721222" y="3421619"/>
            <a:ext cx="4048934" cy="1625200"/>
            <a:chOff x="5871813" y="4399767"/>
            <a:chExt cx="4048934" cy="1625200"/>
          </a:xfrm>
        </p:grpSpPr>
        <p:sp>
          <p:nvSpPr>
            <p:cNvPr id="34" name="Rectángulo: esquinas redondeadas 33">
              <a:extLst>
                <a:ext uri="{FF2B5EF4-FFF2-40B4-BE49-F238E27FC236}">
                  <a16:creationId xmlns="" xmlns:a16="http://schemas.microsoft.com/office/drawing/2014/main" id="{15099379-91A0-4886-9843-DB5D0392653E}"/>
                </a:ext>
              </a:extLst>
            </p:cNvPr>
            <p:cNvSpPr/>
            <p:nvPr/>
          </p:nvSpPr>
          <p:spPr>
            <a:xfrm>
              <a:off x="5871813" y="4399767"/>
              <a:ext cx="893635" cy="1625200"/>
            </a:xfrm>
            <a:prstGeom prst="roundRect">
              <a:avLst/>
            </a:prstGeom>
            <a:solidFill>
              <a:srgbClr val="A30F0F"/>
            </a:solidFill>
            <a:ln w="28575">
              <a:solidFill>
                <a:srgbClr val="A30F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/>
            </a:p>
          </p:txBody>
        </p:sp>
        <p:grpSp>
          <p:nvGrpSpPr>
            <p:cNvPr id="21" name="Grupo 20">
              <a:extLst>
                <a:ext uri="{FF2B5EF4-FFF2-40B4-BE49-F238E27FC236}">
                  <a16:creationId xmlns="" xmlns:a16="http://schemas.microsoft.com/office/drawing/2014/main" id="{3B6D4055-6453-48F0-895F-949627DCFA76}"/>
                </a:ext>
              </a:extLst>
            </p:cNvPr>
            <p:cNvGrpSpPr/>
            <p:nvPr/>
          </p:nvGrpSpPr>
          <p:grpSpPr>
            <a:xfrm>
              <a:off x="5893218" y="4399767"/>
              <a:ext cx="4027529" cy="1625200"/>
              <a:chOff x="5893218" y="4399767"/>
              <a:chExt cx="4027529" cy="1625200"/>
            </a:xfrm>
          </p:grpSpPr>
          <p:pic>
            <p:nvPicPr>
              <p:cNvPr id="36" name="Picture 4">
                <a:extLst>
                  <a:ext uri="{FF2B5EF4-FFF2-40B4-BE49-F238E27FC236}">
                    <a16:creationId xmlns="" xmlns:a16="http://schemas.microsoft.com/office/drawing/2014/main" id="{731A4730-39FD-42BB-924C-44B9E7D367A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27" r="67292"/>
              <a:stretch/>
            </p:blipFill>
            <p:spPr bwMode="auto">
              <a:xfrm>
                <a:off x="6792563" y="4464313"/>
                <a:ext cx="1137329" cy="14961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" name="Picture 2">
                <a:extLst>
                  <a:ext uri="{FF2B5EF4-FFF2-40B4-BE49-F238E27FC236}">
                    <a16:creationId xmlns="" xmlns:a16="http://schemas.microsoft.com/office/drawing/2014/main" id="{5C11ADC1-5813-4078-8EB3-509F0568AE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20060" y="4888621"/>
                <a:ext cx="1910194" cy="631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7" name="CuadroTexto 36">
                <a:extLst>
                  <a:ext uri="{FF2B5EF4-FFF2-40B4-BE49-F238E27FC236}">
                    <a16:creationId xmlns="" xmlns:a16="http://schemas.microsoft.com/office/drawing/2014/main" id="{D36A3850-E6BF-4766-846B-EB1DF9DB070B}"/>
                  </a:ext>
                </a:extLst>
              </p:cNvPr>
              <p:cNvSpPr txBox="1"/>
              <p:nvPr/>
            </p:nvSpPr>
            <p:spPr>
              <a:xfrm rot="16200000">
                <a:off x="5552022" y="4889202"/>
                <a:ext cx="15366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Materials de Suport</a:t>
                </a:r>
                <a:endParaRPr lang="ca-ES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8" name="Rectángulo: esquinas redondeadas 37">
                <a:extLst>
                  <a:ext uri="{FF2B5EF4-FFF2-40B4-BE49-F238E27FC236}">
                    <a16:creationId xmlns="" xmlns:a16="http://schemas.microsoft.com/office/drawing/2014/main" id="{C5DE15EA-9C30-4FED-948F-9BC0BE18854C}"/>
                  </a:ext>
                </a:extLst>
              </p:cNvPr>
              <p:cNvSpPr/>
              <p:nvPr/>
            </p:nvSpPr>
            <p:spPr>
              <a:xfrm>
                <a:off x="5893218" y="4399767"/>
                <a:ext cx="4027529" cy="1625200"/>
              </a:xfrm>
              <a:prstGeom prst="roundRect">
                <a:avLst/>
              </a:prstGeom>
              <a:noFill/>
              <a:ln w="28575">
                <a:solidFill>
                  <a:srgbClr val="A30F0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a-E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3590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18</Words>
  <Application>Microsoft Office PowerPoint</Application>
  <PresentationFormat>Personalizado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Montse Garcia Martinez</dc:creator>
  <cp:lastModifiedBy>Binefa Rodriguez, Gemma</cp:lastModifiedBy>
  <cp:revision>7</cp:revision>
  <dcterms:created xsi:type="dcterms:W3CDTF">2021-10-12T14:55:17Z</dcterms:created>
  <dcterms:modified xsi:type="dcterms:W3CDTF">2021-10-13T08:47:45Z</dcterms:modified>
</cp:coreProperties>
</file>